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C443EDF-6195-45AF-AA05-45D50557ECBC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2FE8BFE-0D11-4707-9041-B5043B5CC3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9972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3EDF-6195-45AF-AA05-45D50557ECBC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BFE-0D11-4707-9041-B5043B5C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3EDF-6195-45AF-AA05-45D50557ECBC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BFE-0D11-4707-9041-B5043B5C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1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3EDF-6195-45AF-AA05-45D50557ECBC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BFE-0D11-4707-9041-B5043B5C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3EDF-6195-45AF-AA05-45D50557ECBC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BFE-0D11-4707-9041-B5043B5CC3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313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3EDF-6195-45AF-AA05-45D50557ECBC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BFE-0D11-4707-9041-B5043B5C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2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3EDF-6195-45AF-AA05-45D50557ECBC}" type="datetimeFigureOut">
              <a:rPr lang="en-US" smtClean="0"/>
              <a:t>7/9/19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BFE-0D11-4707-9041-B5043B5C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8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3EDF-6195-45AF-AA05-45D50557ECBC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BFE-0D11-4707-9041-B5043B5C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4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3EDF-6195-45AF-AA05-45D50557ECBC}" type="datetimeFigureOut">
              <a:rPr lang="en-US" smtClean="0"/>
              <a:t>7/9/19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BFE-0D11-4707-9041-B5043B5C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1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3EDF-6195-45AF-AA05-45D50557ECBC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BFE-0D11-4707-9041-B5043B5C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3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3EDF-6195-45AF-AA05-45D50557ECBC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8BFE-0D11-4707-9041-B5043B5C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C443EDF-6195-45AF-AA05-45D50557ECBC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2FE8BFE-0D11-4707-9041-B5043B5C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8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8795" y="776045"/>
            <a:ext cx="8448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UW MADISON </a:t>
            </a: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DEPARTMENT OF PHYSICS </a:t>
            </a: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CHAMBERLIN HALL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113692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s://embed.widencdn.net/img/ki/5w5gstwmrw/1500px@1x/connection-zone-benching_60x72-acrylic-laminate-cubby.jpg?q=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2636043"/>
            <a:ext cx="31432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3175" y="1209554"/>
            <a:ext cx="763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STYLE LINKS DESKING UNITS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1349056"/>
            <a:ext cx="1389322" cy="1389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04567" y="2100805"/>
            <a:ext cx="28242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Tack board Fabric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Pact Roma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Laminate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High Rise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Paint finish on legs and overhead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Starlight Silver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617" y="3087801"/>
            <a:ext cx="1371005" cy="1275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617" y="4850938"/>
            <a:ext cx="1412836" cy="149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7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74726" cy="672264"/>
          </a:xfrm>
        </p:spPr>
        <p:txBody>
          <a:bodyPr>
            <a:normAutofit/>
          </a:bodyPr>
          <a:lstStyle/>
          <a:p>
            <a:r>
              <a:rPr lang="en-US" sz="2400" b="1" dirty="0"/>
              <a:t>FLIP TOP MOBILE TABLE AND NESTING CHAIRS</a:t>
            </a:r>
          </a:p>
        </p:txBody>
      </p:sp>
      <p:pic>
        <p:nvPicPr>
          <p:cNvPr id="2059" name="Picture 11" descr="https://embed.widencdn.net/img/ki/qda9zhp1lo/1500px@1x/trek_flip-top_nesting_flipped-angle.jpg?q=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63" y="1885484"/>
            <a:ext cx="2175483" cy="217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embed.widencdn.net/img/ki/n5cywzrd9s/1500px@1x/uw-fluke_conf5.jpg?q=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63" y="4100298"/>
            <a:ext cx="2583089" cy="22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embed.widencdn.net/img/ki/7wzgsyoavq/1500px@1x/totg_cover.jpg?q=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64" y="2789129"/>
            <a:ext cx="2115573" cy="322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306" y="1543056"/>
            <a:ext cx="1371005" cy="1275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916" y="2906136"/>
            <a:ext cx="1414395" cy="1493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1298" y="2973225"/>
            <a:ext cx="1388465" cy="1369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5368" y="4471950"/>
            <a:ext cx="1414395" cy="1493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87306" y="4757195"/>
            <a:ext cx="1451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High Rise Laminate with Starlight Silver Base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51403" y="1313095"/>
            <a:ext cx="1528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Skip Ruby Fabric with Starlight Silver Frame color</a:t>
            </a:r>
          </a:p>
        </p:txBody>
      </p:sp>
    </p:spTree>
    <p:extLst>
      <p:ext uri="{BB962C8B-B14F-4D97-AF65-F5344CB8AC3E}">
        <p14:creationId xmlns:p14="http://schemas.microsoft.com/office/powerpoint/2010/main" val="113392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LOUNGE FURNITURE</a:t>
            </a:r>
          </a:p>
        </p:txBody>
      </p:sp>
      <p:pic>
        <p:nvPicPr>
          <p:cNvPr id="3074" name="Picture 2" descr="https://nightingalechairs.com/sites/default/files/styles/product_listing_2/public/styles/product_listing_2/public/925_45_Orange_Office_Chair.jpg?itok=i7oLwhW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3988"/>
            <a:ext cx="20478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ightingalechairs.com/sites/default/files/styles/product_listing_2/public/styles/product_listing_2/public/610_Back45_Green_Office_Chair.jpg?itok=2_KSh9y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12" y="2262021"/>
            <a:ext cx="20478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946" y="1804743"/>
            <a:ext cx="2087293" cy="209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0748" y="4016415"/>
            <a:ext cx="1546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Lens Crimson 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Upholstery Fabric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96" y="1819771"/>
            <a:ext cx="2024313" cy="2083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16410" y="4288420"/>
            <a:ext cx="200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Florentino Dove Faux Leather</a:t>
            </a:r>
          </a:p>
        </p:txBody>
      </p:sp>
    </p:spTree>
    <p:extLst>
      <p:ext uri="{BB962C8B-B14F-4D97-AF65-F5344CB8AC3E}">
        <p14:creationId xmlns:p14="http://schemas.microsoft.com/office/powerpoint/2010/main" val="105612437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61</Words>
  <Application>Microsoft Macintosh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Century Schoolbook</vt:lpstr>
      <vt:lpstr>Wingdings 2</vt:lpstr>
      <vt:lpstr>View</vt:lpstr>
      <vt:lpstr>PowerPoint Presentation</vt:lpstr>
      <vt:lpstr>PowerPoint Presentation</vt:lpstr>
      <vt:lpstr>FLIP TOP MOBILE TABLE AND NESTING CHAIRS</vt:lpstr>
      <vt:lpstr>LOUNGE FURNITURE</vt:lpstr>
    </vt:vector>
  </TitlesOfParts>
  <Company>Department of Corrections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Pressentin, Michelle I</dc:creator>
  <cp:lastModifiedBy>Microsoft Office User</cp:lastModifiedBy>
  <cp:revision>7</cp:revision>
  <dcterms:created xsi:type="dcterms:W3CDTF">2019-07-08T19:43:36Z</dcterms:created>
  <dcterms:modified xsi:type="dcterms:W3CDTF">2019-07-09T15:22:38Z</dcterms:modified>
</cp:coreProperties>
</file>