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eg"/>
  <Default Extension="png" ContentType="image/png"/>
  <Default Extension="rels" ContentType="application/vnd.openxmlformats-package.relationships+xml"/>
  <Default Extension="svg" ContentType="image/svg+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711" r:id="rId4"/>
  </p:sldMasterIdLst>
  <p:notesMasterIdLst>
    <p:notesMasterId r:id="rId6"/>
  </p:notesMasterIdLst>
  <p:handoutMasterIdLst>
    <p:handoutMasterId r:id="rId7"/>
  </p:handoutMasterIdLst>
  <p:sldIdLst>
    <p:sldId id="384" r:id="rId5"/>
  </p:sldIdLst>
  <p:sldSz cx="12192000" cy="6858000"/>
  <p:notesSz cx="6858000" cy="9144000"/>
  <p:custDataLst>
    <p:tags r:id="rId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DC202E"/>
    <a:srgbClr val="F2F2F2"/>
    <a:srgbClr val="E0E0E0"/>
    <a:srgbClr val="C0C0C0"/>
    <a:srgbClr val="A0A0A0"/>
    <a:srgbClr val="707070"/>
    <a:srgbClr val="404040"/>
    <a:srgbClr val="000000"/>
  </p:clrMru>
  <p:extLst>
    <p:ext uri="{E76CE94A-603C-4142-B9EB-6D1370010A27}">
      <p14:discardImageEditData xmlns:p14="http://schemas.microsoft.com/office/powerpoint/2010/main" val="1"/>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1070036-7AF8-492C-A8DE-4B5E1D38D13D}" v="6" dt="2021-03-05T19:08:30.08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72470" autoAdjust="0"/>
  </p:normalViewPr>
  <p:slideViewPr>
    <p:cSldViewPr snapToGrid="0" snapToObjects="1" showGuides="1">
      <p:cViewPr varScale="1">
        <p:scale>
          <a:sx n="72" d="100"/>
          <a:sy n="72" d="100"/>
        </p:scale>
        <p:origin x="618" y="72"/>
      </p:cViewPr>
      <p:guideLst/>
    </p:cSldViewPr>
  </p:slideViewPr>
  <p:notesTextViewPr>
    <p:cViewPr>
      <p:scale>
        <a:sx n="100" d="100"/>
        <a:sy n="100" d="100"/>
      </p:scale>
      <p:origin x="0" y="0"/>
    </p:cViewPr>
  </p:notesTextViewPr>
  <p:sorterViewPr>
    <p:cViewPr>
      <p:scale>
        <a:sx n="75" d="100"/>
        <a:sy n="75" d="100"/>
      </p:scale>
      <p:origin x="0" y="-6768"/>
    </p:cViewPr>
  </p:sorterViewPr>
  <p:notesViewPr>
    <p:cSldViewPr snapToGrid="0" snapToObjects="1" showGuides="1">
      <p:cViewPr varScale="1">
        <p:scale>
          <a:sx n="51" d="100"/>
          <a:sy n="51" d="100"/>
        </p:scale>
        <p:origin x="2692" y="3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9.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3598721-3323-42CB-96FB-C6D7D9D2061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912FF977-0234-4542-94AE-376F45A8E77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726CFF9-B101-4D5A-AE5F-81BC4D91C170}" type="datetimeFigureOut">
              <a:rPr lang="en-US" smtClean="0"/>
              <a:t>3/5/2021</a:t>
            </a:fld>
            <a:endParaRPr lang="en-US"/>
          </a:p>
        </p:txBody>
      </p:sp>
      <p:sp>
        <p:nvSpPr>
          <p:cNvPr id="4" name="Footer Placeholder 3">
            <a:extLst>
              <a:ext uri="{FF2B5EF4-FFF2-40B4-BE49-F238E27FC236}">
                <a16:creationId xmlns:a16="http://schemas.microsoft.com/office/drawing/2014/main" id="{692DC7A7-567A-4A18-A303-6ED5E91C673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ADC55533-4890-43A5-8A14-C9DE3F25618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1C57C73-0239-4725-8F06-3E607150BC40}" type="slidenum">
              <a:rPr lang="en-US" smtClean="0"/>
              <a:t>‹#›</a:t>
            </a:fld>
            <a:endParaRPr lang="en-US"/>
          </a:p>
        </p:txBody>
      </p:sp>
    </p:spTree>
    <p:extLst>
      <p:ext uri="{BB962C8B-B14F-4D97-AF65-F5344CB8AC3E}">
        <p14:creationId xmlns:p14="http://schemas.microsoft.com/office/powerpoint/2010/main" val="958957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0AA0C4-695F-4136-A1C4-C28E233376CC}" type="datetimeFigureOut">
              <a:rPr lang="en-US" smtClean="0"/>
              <a:t>3/5/2021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0" tIns="0" rIns="0" bIns="0" rtlCol="0"/>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D70284F-7E88-4545-9BB2-221688BE3F3A}" type="slidenum">
              <a:rPr lang="en-US" smtClean="0"/>
              <a:t>‹#›</a:t>
            </a:fld>
            <a:endParaRPr lang="en-US"/>
          </a:p>
        </p:txBody>
      </p:sp>
    </p:spTree>
    <p:extLst>
      <p:ext uri="{BB962C8B-B14F-4D97-AF65-F5344CB8AC3E}">
        <p14:creationId xmlns:p14="http://schemas.microsoft.com/office/powerpoint/2010/main" val="1115178273"/>
      </p:ext>
    </p:extLst>
  </p:cSld>
  <p:clrMap bg1="lt1" tx1="dk1" bg2="lt2" tx2="dk2" accent1="accent1" accent2="accent2" accent3="accent3" accent4="accent4" accent5="accent5" accent6="accent6" hlink="hlink" folHlink="folHlink"/>
  <p:notesStyle>
    <a:lvl1pPr marL="0" algn="l" defTabSz="914400" rtl="0" eaLnBrk="1" latinLnBrk="0" hangingPunct="1">
      <a:spcAft>
        <a:spcPts val="600"/>
      </a:spcAft>
      <a:defRPr sz="1200" b="1" kern="1200">
        <a:solidFill>
          <a:schemeClr val="tx1"/>
        </a:solidFill>
        <a:latin typeface="+mn-lt"/>
        <a:ea typeface="+mn-ea"/>
        <a:cs typeface="+mn-cs"/>
      </a:defRPr>
    </a:lvl1pPr>
    <a:lvl2pPr marL="0" indent="0" algn="l" defTabSz="914400" rtl="0" eaLnBrk="1" latinLnBrk="0" hangingPunct="1">
      <a:spcAft>
        <a:spcPts val="600"/>
      </a:spcAft>
      <a:defRPr sz="1200" kern="1200">
        <a:solidFill>
          <a:schemeClr val="tx1"/>
        </a:solidFill>
        <a:latin typeface="+mn-lt"/>
        <a:ea typeface="+mn-ea"/>
        <a:cs typeface="+mn-cs"/>
      </a:defRPr>
    </a:lvl2pPr>
    <a:lvl3pPr marL="171450" indent="-171450" algn="l" defTabSz="914400" rtl="0" eaLnBrk="1" latinLnBrk="0" hangingPunct="1">
      <a:spcAft>
        <a:spcPts val="600"/>
      </a:spcAft>
      <a:buFont typeface="Arial" panose="020B0604020202020204" pitchFamily="34" charset="0"/>
      <a:buChar char="•"/>
      <a:defRPr sz="1200" kern="1200">
        <a:solidFill>
          <a:schemeClr val="tx1"/>
        </a:solidFill>
        <a:latin typeface="+mn-lt"/>
        <a:ea typeface="+mn-ea"/>
        <a:cs typeface="+mn-cs"/>
      </a:defRPr>
    </a:lvl3pPr>
    <a:lvl4pPr marL="400050" indent="-171450" algn="l" defTabSz="914400" rtl="0" eaLnBrk="1" latinLnBrk="0" hangingPunct="1">
      <a:spcAft>
        <a:spcPts val="600"/>
      </a:spcAft>
      <a:buFont typeface="Arial" panose="020B0604020202020204" pitchFamily="34" charset="0"/>
      <a:buChar char="‒"/>
      <a:defRPr sz="1000" kern="1200">
        <a:solidFill>
          <a:schemeClr val="tx1"/>
        </a:solidFill>
        <a:latin typeface="+mn-lt"/>
        <a:ea typeface="+mn-ea"/>
        <a:cs typeface="+mn-cs"/>
      </a:defRPr>
    </a:lvl4pPr>
    <a:lvl5pPr marL="630238" indent="-171450" algn="l" defTabSz="914400" rtl="0" eaLnBrk="1" latinLnBrk="0" hangingPunct="1">
      <a:spcAft>
        <a:spcPts val="600"/>
      </a:spcAft>
      <a:buFont typeface="Arial" panose="020B0604020202020204" pitchFamily="34" charset="0"/>
      <a:buChar char="•"/>
      <a:defRPr sz="9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lang="en-US" b="0"/>
              <a:t>Honeywell Building Technologies are leveraged for commercial offices, schools, government buildings, hospitals, airports and so much more. From security to safety, Honeywell Building Technologies is involved in the entire spectrum of building management systems. </a:t>
            </a:r>
          </a:p>
          <a:p>
            <a:pPr marL="171450" marR="0" lvl="0"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US" b="0"/>
              <a:t>Headquartered in Atlanta, GA</a:t>
            </a:r>
          </a:p>
          <a:p>
            <a:pPr marL="171450" marR="0" lvl="0"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US" b="0"/>
              <a:t>Using HBT technologies can reduce average energy usage by 16% </a:t>
            </a:r>
          </a:p>
          <a:p>
            <a:pPr marL="171450" marR="0" lvl="0"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US" b="0"/>
              <a:t>Our technology is in more than 10 million buildings</a:t>
            </a:r>
          </a:p>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D70284F-7E88-4545-9BB2-221688BE3F3A}" type="slidenum">
              <a:rPr kumimoji="0" lang="en-US" sz="1200" b="0" i="0" u="none" strike="noStrike" kern="1200" cap="none" spc="0" normalizeH="0" baseline="0" noProof="0" smtClean="0">
                <a:ln>
                  <a:noFill/>
                </a:ln>
                <a:solidFill>
                  <a:prstClr val="black"/>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0</a:t>
            </a:fld>
            <a:endParaRPr kumimoji="0" lang="en-US" sz="1200" b="0" i="0" u="none" strike="noStrike" kern="1200" cap="none" spc="0" normalizeH="0" baseline="0" noProof="0">
              <a:ln>
                <a:noFill/>
              </a:ln>
              <a:solidFill>
                <a:prstClr val="black"/>
              </a:solidFill>
              <a:effectLst/>
              <a:uLnTx/>
              <a:uFillTx/>
              <a:latin typeface="Arial"/>
              <a:ea typeface="+mn-ea"/>
              <a:cs typeface="+mn-cs"/>
            </a:endParaRPr>
          </a:p>
        </p:txBody>
      </p:sp>
    </p:spTree>
    <p:extLst>
      <p:ext uri="{BB962C8B-B14F-4D97-AF65-F5344CB8AC3E}">
        <p14:creationId xmlns:p14="http://schemas.microsoft.com/office/powerpoint/2010/main" val="30260198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5.sv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xml"/><Relationship Id="rId1" Type="http://schemas.openxmlformats.org/officeDocument/2006/relationships/vmlDrawing" Target="../drawings/vmlDrawing1.vml"/><Relationship Id="rId5" Type="http://schemas.openxmlformats.org/officeDocument/2006/relationships/image" Target="../media/image8.emf"/><Relationship Id="rId4" Type="http://schemas.openxmlformats.org/officeDocument/2006/relationships/oleObject" Target="../embeddings/oleObject1.bin"/></Relationships>
</file>

<file path=ppt/slideLayouts/_rels/slideLayout4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xml"/><Relationship Id="rId1" Type="http://schemas.openxmlformats.org/officeDocument/2006/relationships/vmlDrawing" Target="../drawings/vmlDrawing2.vml"/><Relationship Id="rId5" Type="http://schemas.openxmlformats.org/officeDocument/2006/relationships/image" Target="../media/image9.emf"/><Relationship Id="rId4" Type="http://schemas.openxmlformats.org/officeDocument/2006/relationships/oleObject" Target="../embeddings/oleObject2.bin"/></Relationships>
</file>

<file path=ppt/slideLayouts/_rels/slideLayout44.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xml"/><Relationship Id="rId1" Type="http://schemas.openxmlformats.org/officeDocument/2006/relationships/vmlDrawing" Target="../drawings/vmlDrawing3.vml"/><Relationship Id="rId5" Type="http://schemas.openxmlformats.org/officeDocument/2006/relationships/image" Target="../media/image9.emf"/><Relationship Id="rId4" Type="http://schemas.openxmlformats.org/officeDocument/2006/relationships/oleObject" Target="../embeddings/oleObject3.bin"/></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 Pic Ligh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C9632D-2F70-4D0E-B737-ACF4A2DDEB26}"/>
              </a:ext>
            </a:extLst>
          </p:cNvPr>
          <p:cNvSpPr>
            <a:spLocks noGrp="1"/>
          </p:cNvSpPr>
          <p:nvPr>
            <p:ph type="ctrTitle"/>
          </p:nvPr>
        </p:nvSpPr>
        <p:spPr>
          <a:xfrm>
            <a:off x="495300" y="1409700"/>
            <a:ext cx="8382000" cy="2019300"/>
          </a:xfrm>
        </p:spPr>
        <p:txBody>
          <a:bodyPr tIns="0" anchor="t"/>
          <a:lstStyle>
            <a:lvl1pPr algn="l">
              <a:lnSpc>
                <a:spcPct val="80000"/>
              </a:lnSpc>
              <a:defRPr sz="4400" b="0"/>
            </a:lvl1pPr>
          </a:lstStyle>
          <a:p>
            <a:r>
              <a:rPr lang="en-US"/>
              <a:t>Click to edit Master title style</a:t>
            </a:r>
          </a:p>
        </p:txBody>
      </p:sp>
      <p:sp>
        <p:nvSpPr>
          <p:cNvPr id="3" name="Subtitle 2">
            <a:extLst>
              <a:ext uri="{FF2B5EF4-FFF2-40B4-BE49-F238E27FC236}">
                <a16:creationId xmlns:a16="http://schemas.microsoft.com/office/drawing/2014/main" id="{3D7C3F44-5413-48F1-ACBF-6BEAE9CA81A1}"/>
              </a:ext>
            </a:extLst>
          </p:cNvPr>
          <p:cNvSpPr>
            <a:spLocks noGrp="1"/>
          </p:cNvSpPr>
          <p:nvPr>
            <p:ph type="subTitle" idx="1" hasCustomPrompt="1"/>
          </p:nvPr>
        </p:nvSpPr>
        <p:spPr>
          <a:xfrm>
            <a:off x="495300" y="3848100"/>
            <a:ext cx="5600700" cy="892017"/>
          </a:xfrm>
        </p:spPr>
        <p:txBody>
          <a:bodyPr tIns="0" bIns="182880" anchor="t" anchorCtr="0"/>
          <a:lstStyle>
            <a:lvl1pPr marL="0" indent="0" algn="l">
              <a:spcAft>
                <a:spcPts val="0"/>
              </a:spcAft>
              <a:buNone/>
              <a:defRPr sz="1600" b="0" cap="all" baseline="0">
                <a:latin typeface="+mj-lt"/>
              </a:defRPr>
            </a:lvl1pPr>
            <a:lvl2pPr marL="0" indent="0" algn="l">
              <a:spcAft>
                <a:spcPts val="1200"/>
              </a:spcAft>
              <a:buNone/>
              <a:defRPr sz="1600" b="1" cap="all" baseline="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Presenter’s Name</a:t>
            </a:r>
          </a:p>
          <a:p>
            <a:pPr lvl="1"/>
            <a:r>
              <a:rPr lang="en-US"/>
              <a:t>Presenter’s Title</a:t>
            </a:r>
          </a:p>
        </p:txBody>
      </p:sp>
      <p:sp>
        <p:nvSpPr>
          <p:cNvPr id="4" name="Date Placeholder 3">
            <a:extLst>
              <a:ext uri="{FF2B5EF4-FFF2-40B4-BE49-F238E27FC236}">
                <a16:creationId xmlns:a16="http://schemas.microsoft.com/office/drawing/2014/main" id="{F3C79F04-7833-4562-B8D1-AC0341D757FA}"/>
              </a:ext>
            </a:extLst>
          </p:cNvPr>
          <p:cNvSpPr>
            <a:spLocks noGrp="1"/>
          </p:cNvSpPr>
          <p:nvPr>
            <p:ph type="dt" sz="half" idx="10"/>
          </p:nvPr>
        </p:nvSpPr>
        <p:spPr>
          <a:xfrm>
            <a:off x="495300" y="499811"/>
            <a:ext cx="2743200" cy="365125"/>
          </a:xfrm>
          <a:prstGeom prst="rect">
            <a:avLst/>
          </a:prstGeom>
        </p:spPr>
        <p:txBody>
          <a:bodyPr lIns="0" tIns="0" rIns="0" bIns="0" anchor="t"/>
          <a:lstStyle>
            <a:lvl1pPr>
              <a:defRPr sz="1600" b="1">
                <a:latin typeface="+mn-lt"/>
              </a:defRPr>
            </a:lvl1pPr>
          </a:lstStyle>
          <a:p>
            <a:fld id="{9B165432-0BCF-4CB9-B40D-B7DABE1354FC}" type="datetime4">
              <a:rPr lang="en-US" smtClean="0"/>
              <a:t>March 5, 2021</a:t>
            </a:fld>
            <a:endParaRPr lang="en-US"/>
          </a:p>
        </p:txBody>
      </p:sp>
      <p:pic>
        <p:nvPicPr>
          <p:cNvPr id="8" name="Graphic 7">
            <a:extLst>
              <a:ext uri="{FF2B5EF4-FFF2-40B4-BE49-F238E27FC236}">
                <a16:creationId xmlns:a16="http://schemas.microsoft.com/office/drawing/2014/main" id="{07D801B6-A973-4D6D-8431-BA0D1481B3CF}"/>
              </a:ext>
            </a:extLst>
          </p:cNvPr>
          <p:cNvPicPr>
            <a:picLocks noChangeAspect="1"/>
          </p:cNvPicPr>
          <p:nvPr userDrawn="1"/>
        </p:nvPicPr>
        <p:blipFill>
          <a:blip r:embed="rId3">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p:blipFill>
        <p:spPr>
          <a:xfrm>
            <a:off x="498212" y="6008332"/>
            <a:ext cx="2444600" cy="457200"/>
          </a:xfrm>
          <a:prstGeom prst="rect">
            <a:avLst/>
          </a:prstGeom>
        </p:spPr>
      </p:pic>
    </p:spTree>
    <p:extLst>
      <p:ext uri="{BB962C8B-B14F-4D97-AF65-F5344CB8AC3E}">
        <p14:creationId xmlns:p14="http://schemas.microsoft.com/office/powerpoint/2010/main" val="2377469287"/>
      </p:ext>
    </p:extLst>
  </p:cSld>
  <p:clrMapOvr>
    <a:masterClrMapping/>
  </p:clrMapOvr>
  <p:extLst>
    <p:ext uri="{DCECCB84-F9BA-43D5-87BE-67443E8EF086}">
      <p15:sldGuideLst xmlns:p15="http://schemas.microsoft.com/office/powerpoint/2012/main">
        <p15:guide id="1" pos="5592">
          <p15:clr>
            <a:srgbClr val="FBAE40"/>
          </p15:clr>
        </p15:guide>
        <p15:guide id="2" orient="horz" pos="3216">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Agenda">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80A38-A16A-446F-8129-A3FC34253B1F}"/>
              </a:ext>
            </a:extLst>
          </p:cNvPr>
          <p:cNvSpPr>
            <a:spLocks noGrp="1"/>
          </p:cNvSpPr>
          <p:nvPr>
            <p:ph type="title"/>
          </p:nvPr>
        </p:nvSpPr>
        <p:spPr/>
        <p:txBody>
          <a:bodyPr/>
          <a:lstStyle>
            <a:lvl1pPr>
              <a:defRPr sz="4000">
                <a:solidFill>
                  <a:schemeClr val="accent1"/>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FFCBDF14-DE64-4CDC-8651-F845B5598829}"/>
              </a:ext>
            </a:extLst>
          </p:cNvPr>
          <p:cNvSpPr>
            <a:spLocks noGrp="1"/>
          </p:cNvSpPr>
          <p:nvPr>
            <p:ph idx="1"/>
          </p:nvPr>
        </p:nvSpPr>
        <p:spPr>
          <a:xfrm>
            <a:off x="495300" y="1409701"/>
            <a:ext cx="5372100" cy="4457700"/>
          </a:xfrm>
        </p:spPr>
        <p:txBody>
          <a:bodyPr/>
          <a:lstStyle>
            <a:lvl1pPr marL="457200" indent="-457200">
              <a:spcBef>
                <a:spcPts val="600"/>
              </a:spcBef>
              <a:buClr>
                <a:schemeClr val="accent1"/>
              </a:buClr>
              <a:buFont typeface="+mj-lt"/>
              <a:buAutoNum type="arabicPeriod"/>
              <a:defRPr sz="2400"/>
            </a:lvl1pPr>
            <a:lvl2pPr marL="457200" indent="0">
              <a:defRPr sz="2400"/>
            </a:lvl2pPr>
            <a:lvl3pPr marL="685800" indent="-228600">
              <a:defRPr sz="2000"/>
            </a:lvl3pPr>
            <a:lvl4pPr marL="1028700" indent="-228600">
              <a:defRPr sz="1800"/>
            </a:lvl4pPr>
            <a:lvl5pPr>
              <a:defRPr sz="2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47218955-D351-40C8-BFD4-823635598113}"/>
              </a:ext>
            </a:extLst>
          </p:cNvPr>
          <p:cNvSpPr>
            <a:spLocks noGrp="1"/>
          </p:cNvSpPr>
          <p:nvPr>
            <p:ph type="ftr" sz="quarter" idx="11"/>
          </p:nvPr>
        </p:nvSpPr>
        <p:spPr/>
        <p:txBody>
          <a:bodyPr/>
          <a:lstStyle/>
          <a:p>
            <a:r>
              <a:rPr lang="en-US"/>
              <a:t>Campus Deck</a:t>
            </a:r>
          </a:p>
        </p:txBody>
      </p:sp>
      <p:sp>
        <p:nvSpPr>
          <p:cNvPr id="6" name="Slide Number Placeholder 5">
            <a:extLst>
              <a:ext uri="{FF2B5EF4-FFF2-40B4-BE49-F238E27FC236}">
                <a16:creationId xmlns:a16="http://schemas.microsoft.com/office/drawing/2014/main" id="{137A6FEB-0F20-4122-83B7-A3A8BF9EA12C}"/>
              </a:ext>
            </a:extLst>
          </p:cNvPr>
          <p:cNvSpPr>
            <a:spLocks noGrp="1"/>
          </p:cNvSpPr>
          <p:nvPr>
            <p:ph type="sldNum" sz="quarter" idx="12"/>
          </p:nvPr>
        </p:nvSpPr>
        <p:spPr/>
        <p:txBody>
          <a:bodyPr/>
          <a:lstStyle/>
          <a:p>
            <a:fld id="{7B94EC18-1D2B-4535-B738-0E53AFE26620}" type="slidenum">
              <a:rPr lang="en-US" smtClean="0"/>
              <a:t>‹#›</a:t>
            </a:fld>
            <a:endParaRPr lang="en-US"/>
          </a:p>
        </p:txBody>
      </p:sp>
      <p:sp>
        <p:nvSpPr>
          <p:cNvPr id="8" name="Content Placeholder 2">
            <a:extLst>
              <a:ext uri="{FF2B5EF4-FFF2-40B4-BE49-F238E27FC236}">
                <a16:creationId xmlns:a16="http://schemas.microsoft.com/office/drawing/2014/main" id="{081AB863-6602-411C-B695-D0F3F7473088}"/>
              </a:ext>
            </a:extLst>
          </p:cNvPr>
          <p:cNvSpPr>
            <a:spLocks noGrp="1"/>
          </p:cNvSpPr>
          <p:nvPr>
            <p:ph idx="13"/>
          </p:nvPr>
        </p:nvSpPr>
        <p:spPr>
          <a:xfrm>
            <a:off x="6324600" y="1409701"/>
            <a:ext cx="5372100" cy="4457700"/>
          </a:xfrm>
        </p:spPr>
        <p:txBody>
          <a:bodyPr/>
          <a:lstStyle>
            <a:lvl1pPr marL="457200" indent="-457200">
              <a:spcBef>
                <a:spcPts val="600"/>
              </a:spcBef>
              <a:buClr>
                <a:schemeClr val="accent1"/>
              </a:buClr>
              <a:buFont typeface="+mj-lt"/>
              <a:buAutoNum type="arabicPeriod"/>
              <a:defRPr sz="2400"/>
            </a:lvl1pPr>
            <a:lvl2pPr marL="457200" indent="0">
              <a:defRPr sz="2400"/>
            </a:lvl2pPr>
            <a:lvl3pPr marL="685800" indent="-228600">
              <a:defRPr sz="2000"/>
            </a:lvl3pPr>
            <a:lvl4pPr marL="1028700" indent="-228600">
              <a:defRPr sz="1800"/>
            </a:lvl4pPr>
            <a:lvl5pPr>
              <a:defRPr sz="2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41467216"/>
      </p:ext>
    </p:extLst>
  </p:cSld>
  <p:clrMapOvr>
    <a:masterClrMapping/>
  </p:clrMapOvr>
  <p:extLst>
    <p:ext uri="{DCECCB84-F9BA-43D5-87BE-67443E8EF086}">
      <p15:sldGuideLst xmlns:p15="http://schemas.microsoft.com/office/powerpoint/2012/main">
        <p15:guide id="2" pos="3696">
          <p15:clr>
            <a:srgbClr val="FBAE40"/>
          </p15:clr>
        </p15:guide>
        <p15:guide id="3" pos="3984">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XL Content Gray">
    <p:bg>
      <p:bgPr>
        <a:solidFill>
          <a:schemeClr val="accent3"/>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80A38-A16A-446F-8129-A3FC34253B1F}"/>
              </a:ext>
            </a:extLst>
          </p:cNvPr>
          <p:cNvSpPr>
            <a:spLocks noGrp="1"/>
          </p:cNvSpPr>
          <p:nvPr>
            <p:ph type="title"/>
          </p:nvPr>
        </p:nvSpPr>
        <p:spPr>
          <a:xfrm>
            <a:off x="495299" y="495300"/>
            <a:ext cx="8382001" cy="5372100"/>
          </a:xfrm>
        </p:spPr>
        <p:txBody>
          <a:bodyPr tIns="0"/>
          <a:lstStyle>
            <a:lvl1pPr>
              <a:lnSpc>
                <a:spcPct val="80000"/>
              </a:lnSpc>
              <a:defRPr sz="8800" b="0">
                <a:solidFill>
                  <a:schemeClr val="bg1"/>
                </a:solidFill>
              </a:defRPr>
            </a:lvl1pPr>
          </a:lstStyle>
          <a:p>
            <a:r>
              <a:rPr lang="en-US"/>
              <a:t>Click to edit Master title style</a:t>
            </a:r>
          </a:p>
        </p:txBody>
      </p:sp>
      <p:sp>
        <p:nvSpPr>
          <p:cNvPr id="5" name="Footer Placeholder 4">
            <a:extLst>
              <a:ext uri="{FF2B5EF4-FFF2-40B4-BE49-F238E27FC236}">
                <a16:creationId xmlns:a16="http://schemas.microsoft.com/office/drawing/2014/main" id="{47218955-D351-40C8-BFD4-823635598113}"/>
              </a:ext>
            </a:extLst>
          </p:cNvPr>
          <p:cNvSpPr>
            <a:spLocks noGrp="1"/>
          </p:cNvSpPr>
          <p:nvPr>
            <p:ph type="ftr" sz="quarter" idx="11"/>
          </p:nvPr>
        </p:nvSpPr>
        <p:spPr/>
        <p:txBody>
          <a:bodyPr/>
          <a:lstStyle>
            <a:lvl1pPr>
              <a:defRPr>
                <a:solidFill>
                  <a:schemeClr val="bg1"/>
                </a:solidFill>
              </a:defRPr>
            </a:lvl1pPr>
          </a:lstStyle>
          <a:p>
            <a:r>
              <a:rPr lang="en-US"/>
              <a:t>Campus Deck</a:t>
            </a:r>
          </a:p>
        </p:txBody>
      </p:sp>
      <p:sp>
        <p:nvSpPr>
          <p:cNvPr id="6" name="Slide Number Placeholder 5">
            <a:extLst>
              <a:ext uri="{FF2B5EF4-FFF2-40B4-BE49-F238E27FC236}">
                <a16:creationId xmlns:a16="http://schemas.microsoft.com/office/drawing/2014/main" id="{137A6FEB-0F20-4122-83B7-A3A8BF9EA12C}"/>
              </a:ext>
            </a:extLst>
          </p:cNvPr>
          <p:cNvSpPr>
            <a:spLocks noGrp="1"/>
          </p:cNvSpPr>
          <p:nvPr>
            <p:ph type="sldNum" sz="quarter" idx="12"/>
          </p:nvPr>
        </p:nvSpPr>
        <p:spPr/>
        <p:txBody>
          <a:bodyPr/>
          <a:lstStyle>
            <a:lvl1pPr>
              <a:defRPr>
                <a:solidFill>
                  <a:schemeClr val="bg1"/>
                </a:solidFill>
              </a:defRPr>
            </a:lvl1pPr>
          </a:lstStyle>
          <a:p>
            <a:fld id="{7B94EC18-1D2B-4535-B738-0E53AFE26620}" type="slidenum">
              <a:rPr lang="en-US" smtClean="0"/>
              <a:pPr/>
              <a:t>‹#›</a:t>
            </a:fld>
            <a:endParaRPr lang="en-US"/>
          </a:p>
        </p:txBody>
      </p:sp>
      <p:sp>
        <p:nvSpPr>
          <p:cNvPr id="7" name="Rectangle 23">
            <a:extLst>
              <a:ext uri="{FF2B5EF4-FFF2-40B4-BE49-F238E27FC236}">
                <a16:creationId xmlns:a16="http://schemas.microsoft.com/office/drawing/2014/main" id="{4A2922BA-AA7B-49A4-BAC5-FF5A045498CE}"/>
              </a:ext>
            </a:extLst>
          </p:cNvPr>
          <p:cNvSpPr>
            <a:spLocks noChangeArrowheads="1"/>
          </p:cNvSpPr>
          <p:nvPr userDrawn="1"/>
        </p:nvSpPr>
        <p:spPr bwMode="auto">
          <a:xfrm>
            <a:off x="6594837" y="6478016"/>
            <a:ext cx="4118435" cy="215444"/>
          </a:xfrm>
          <a:prstGeom prst="rect">
            <a:avLst/>
          </a:prstGeom>
          <a:noFill/>
          <a:ln>
            <a:noFill/>
          </a:ln>
        </p:spPr>
        <p:txBody>
          <a:bodyPr wrap="none" lIns="0" tIns="0" rIns="0" bIns="0" anchor="b">
            <a:no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fontAlgn="base">
              <a:spcBef>
                <a:spcPct val="0"/>
              </a:spcBef>
              <a:spcAft>
                <a:spcPct val="0"/>
              </a:spcAft>
              <a:defRPr>
                <a:solidFill>
                  <a:schemeClr val="tx1"/>
                </a:solidFill>
                <a:latin typeface="Arial" panose="020B0604020202020204" pitchFamily="34" charset="0"/>
              </a:defRPr>
            </a:lvl6pPr>
            <a:lvl7pPr marL="2971800" indent="-228600" defTabSz="457200" fontAlgn="base">
              <a:spcBef>
                <a:spcPct val="0"/>
              </a:spcBef>
              <a:spcAft>
                <a:spcPct val="0"/>
              </a:spcAft>
              <a:defRPr>
                <a:solidFill>
                  <a:schemeClr val="tx1"/>
                </a:solidFill>
                <a:latin typeface="Arial" panose="020B0604020202020204" pitchFamily="34" charset="0"/>
              </a:defRPr>
            </a:lvl7pPr>
            <a:lvl8pPr marL="3429000" indent="-228600" defTabSz="457200" fontAlgn="base">
              <a:spcBef>
                <a:spcPct val="0"/>
              </a:spcBef>
              <a:spcAft>
                <a:spcPct val="0"/>
              </a:spcAft>
              <a:defRPr>
                <a:solidFill>
                  <a:schemeClr val="tx1"/>
                </a:solidFill>
                <a:latin typeface="Arial" panose="020B0604020202020204" pitchFamily="34" charset="0"/>
              </a:defRPr>
            </a:lvl8pPr>
            <a:lvl9pPr marL="3886200" indent="-228600" defTabSz="457200" fontAlgn="base">
              <a:spcBef>
                <a:spcPct val="0"/>
              </a:spcBef>
              <a:spcAft>
                <a:spcPct val="0"/>
              </a:spcAft>
              <a:defRPr>
                <a:solidFill>
                  <a:schemeClr val="tx1"/>
                </a:solidFill>
                <a:latin typeface="Arial" panose="020B0604020202020204" pitchFamily="34" charset="0"/>
              </a:defRPr>
            </a:lvl9pPr>
          </a:lstStyle>
          <a:p>
            <a:pPr eaLnBrk="1" hangingPunct="1">
              <a:defRPr/>
            </a:pPr>
            <a:r>
              <a:rPr lang="en-US" altLang="en-US" sz="800" dirty="0">
                <a:solidFill>
                  <a:schemeClr val="bg1"/>
                </a:solidFill>
                <a:latin typeface="+mn-lt"/>
                <a:cs typeface="Arial" panose="020B0604020202020204" pitchFamily="34" charset="0"/>
              </a:rPr>
              <a:t>Honeywell Confidential - ©2020 by Honeywell International Inc. All rights reserved.</a:t>
            </a:r>
          </a:p>
        </p:txBody>
      </p:sp>
    </p:spTree>
    <p:extLst>
      <p:ext uri="{BB962C8B-B14F-4D97-AF65-F5344CB8AC3E}">
        <p14:creationId xmlns:p14="http://schemas.microsoft.com/office/powerpoint/2010/main" val="1570647251"/>
      </p:ext>
    </p:extLst>
  </p:cSld>
  <p:clrMapOvr>
    <a:masterClrMapping/>
  </p:clrMapOvr>
  <p:extLst>
    <p:ext uri="{DCECCB84-F9BA-43D5-87BE-67443E8EF086}">
      <p15:sldGuideLst xmlns:p15="http://schemas.microsoft.com/office/powerpoint/2012/main">
        <p15:guide id="2" pos="5592">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Large Content Ligh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80A38-A16A-446F-8129-A3FC34253B1F}"/>
              </a:ext>
            </a:extLst>
          </p:cNvPr>
          <p:cNvSpPr>
            <a:spLocks noGrp="1"/>
          </p:cNvSpPr>
          <p:nvPr>
            <p:ph type="title"/>
          </p:nvPr>
        </p:nvSpPr>
        <p:spPr>
          <a:xfrm>
            <a:off x="495299" y="495300"/>
            <a:ext cx="5372101" cy="5372100"/>
          </a:xfrm>
        </p:spPr>
        <p:txBody>
          <a:bodyPr/>
          <a:lstStyle>
            <a:lvl1pPr>
              <a:defRPr sz="3600"/>
            </a:lvl1pPr>
          </a:lstStyle>
          <a:p>
            <a:r>
              <a:rPr lang="en-US"/>
              <a:t>Click to edit Master title style</a:t>
            </a:r>
          </a:p>
        </p:txBody>
      </p:sp>
      <p:sp>
        <p:nvSpPr>
          <p:cNvPr id="7" name="Picture Placeholder 6">
            <a:extLst>
              <a:ext uri="{FF2B5EF4-FFF2-40B4-BE49-F238E27FC236}">
                <a16:creationId xmlns:a16="http://schemas.microsoft.com/office/drawing/2014/main" id="{1C99F7BE-26E0-43EC-B648-2436C3A3F962}"/>
              </a:ext>
            </a:extLst>
          </p:cNvPr>
          <p:cNvSpPr>
            <a:spLocks noGrp="1"/>
          </p:cNvSpPr>
          <p:nvPr>
            <p:ph type="pic" sz="quarter" idx="13"/>
          </p:nvPr>
        </p:nvSpPr>
        <p:spPr>
          <a:xfrm>
            <a:off x="6324600" y="0"/>
            <a:ext cx="5867400" cy="6858000"/>
          </a:xfrm>
          <a:pattFill prst="wdUpDiag">
            <a:fgClr>
              <a:schemeClr val="bg2"/>
            </a:fgClr>
            <a:bgClr>
              <a:schemeClr val="bg1"/>
            </a:bgClr>
          </a:pattFill>
        </p:spPr>
        <p:txBody>
          <a:bodyPr/>
          <a:lstStyle/>
          <a:p>
            <a:r>
              <a:rPr lang="en-US"/>
              <a:t>Click icon to add picture</a:t>
            </a:r>
          </a:p>
        </p:txBody>
      </p:sp>
      <p:sp>
        <p:nvSpPr>
          <p:cNvPr id="5" name="Footer Placeholder 4">
            <a:extLst>
              <a:ext uri="{FF2B5EF4-FFF2-40B4-BE49-F238E27FC236}">
                <a16:creationId xmlns:a16="http://schemas.microsoft.com/office/drawing/2014/main" id="{47218955-D351-40C8-BFD4-823635598113}"/>
              </a:ext>
            </a:extLst>
          </p:cNvPr>
          <p:cNvSpPr>
            <a:spLocks noGrp="1"/>
          </p:cNvSpPr>
          <p:nvPr>
            <p:ph type="ftr" sz="quarter" idx="11"/>
          </p:nvPr>
        </p:nvSpPr>
        <p:spPr/>
        <p:txBody>
          <a:bodyPr/>
          <a:lstStyle>
            <a:lvl1pPr>
              <a:defRPr>
                <a:solidFill>
                  <a:schemeClr val="accent4"/>
                </a:solidFill>
              </a:defRPr>
            </a:lvl1pPr>
          </a:lstStyle>
          <a:p>
            <a:r>
              <a:rPr lang="en-US"/>
              <a:t>Campus Deck</a:t>
            </a:r>
          </a:p>
        </p:txBody>
      </p:sp>
      <p:sp>
        <p:nvSpPr>
          <p:cNvPr id="6" name="Slide Number Placeholder 5">
            <a:extLst>
              <a:ext uri="{FF2B5EF4-FFF2-40B4-BE49-F238E27FC236}">
                <a16:creationId xmlns:a16="http://schemas.microsoft.com/office/drawing/2014/main" id="{137A6FEB-0F20-4122-83B7-A3A8BF9EA12C}"/>
              </a:ext>
            </a:extLst>
          </p:cNvPr>
          <p:cNvSpPr>
            <a:spLocks noGrp="1"/>
          </p:cNvSpPr>
          <p:nvPr>
            <p:ph type="sldNum" sz="quarter" idx="12"/>
          </p:nvPr>
        </p:nvSpPr>
        <p:spPr/>
        <p:txBody>
          <a:bodyPr/>
          <a:lstStyle>
            <a:lvl1pPr>
              <a:defRPr>
                <a:solidFill>
                  <a:schemeClr val="tx1"/>
                </a:solidFill>
              </a:defRPr>
            </a:lvl1pPr>
          </a:lstStyle>
          <a:p>
            <a:fld id="{7B94EC18-1D2B-4535-B738-0E53AFE26620}" type="slidenum">
              <a:rPr lang="en-US" smtClean="0"/>
              <a:pPr/>
              <a:t>‹#›</a:t>
            </a:fld>
            <a:endParaRPr lang="en-US"/>
          </a:p>
        </p:txBody>
      </p:sp>
    </p:spTree>
    <p:extLst>
      <p:ext uri="{BB962C8B-B14F-4D97-AF65-F5344CB8AC3E}">
        <p14:creationId xmlns:p14="http://schemas.microsoft.com/office/powerpoint/2010/main" val="270006970"/>
      </p:ext>
    </p:extLst>
  </p:cSld>
  <p:clrMapOvr>
    <a:masterClrMapping/>
  </p:clrMapOvr>
  <p:extLst>
    <p:ext uri="{DCECCB84-F9BA-43D5-87BE-67443E8EF086}">
      <p15:sldGuideLst xmlns:p15="http://schemas.microsoft.com/office/powerpoint/2012/main">
        <p15:guide id="1" pos="3696">
          <p15:clr>
            <a:srgbClr val="FBAE40"/>
          </p15:clr>
        </p15:guide>
        <p15:guide id="2" pos="398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Large Content Dark">
    <p:bg>
      <p:bgPr>
        <a:solidFill>
          <a:schemeClr val="accent3"/>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80A38-A16A-446F-8129-A3FC34253B1F}"/>
              </a:ext>
            </a:extLst>
          </p:cNvPr>
          <p:cNvSpPr>
            <a:spLocks noGrp="1"/>
          </p:cNvSpPr>
          <p:nvPr>
            <p:ph type="title"/>
          </p:nvPr>
        </p:nvSpPr>
        <p:spPr>
          <a:xfrm>
            <a:off x="495299" y="495300"/>
            <a:ext cx="5372101" cy="5372100"/>
          </a:xfrm>
        </p:spPr>
        <p:txBody>
          <a:bodyPr/>
          <a:lstStyle>
            <a:lvl1pPr>
              <a:defRPr sz="3600">
                <a:solidFill>
                  <a:schemeClr val="bg1"/>
                </a:solidFill>
              </a:defRPr>
            </a:lvl1pPr>
          </a:lstStyle>
          <a:p>
            <a:r>
              <a:rPr lang="en-US"/>
              <a:t>Click to edit Master title style</a:t>
            </a:r>
          </a:p>
        </p:txBody>
      </p:sp>
      <p:sp>
        <p:nvSpPr>
          <p:cNvPr id="7" name="Picture Placeholder 6">
            <a:extLst>
              <a:ext uri="{FF2B5EF4-FFF2-40B4-BE49-F238E27FC236}">
                <a16:creationId xmlns:a16="http://schemas.microsoft.com/office/drawing/2014/main" id="{1C99F7BE-26E0-43EC-B648-2436C3A3F962}"/>
              </a:ext>
            </a:extLst>
          </p:cNvPr>
          <p:cNvSpPr>
            <a:spLocks noGrp="1"/>
          </p:cNvSpPr>
          <p:nvPr>
            <p:ph type="pic" sz="quarter" idx="13"/>
          </p:nvPr>
        </p:nvSpPr>
        <p:spPr>
          <a:xfrm>
            <a:off x="6324600" y="0"/>
            <a:ext cx="5867400" cy="6858000"/>
          </a:xfrm>
          <a:pattFill prst="wdUpDiag">
            <a:fgClr>
              <a:schemeClr val="bg2"/>
            </a:fgClr>
            <a:bgClr>
              <a:schemeClr val="bg1"/>
            </a:bgClr>
          </a:pattFill>
        </p:spPr>
        <p:txBody>
          <a:bodyPr/>
          <a:lstStyle/>
          <a:p>
            <a:r>
              <a:rPr lang="en-US"/>
              <a:t>Click icon to add picture</a:t>
            </a:r>
          </a:p>
        </p:txBody>
      </p:sp>
      <p:sp>
        <p:nvSpPr>
          <p:cNvPr id="5" name="Footer Placeholder 4">
            <a:extLst>
              <a:ext uri="{FF2B5EF4-FFF2-40B4-BE49-F238E27FC236}">
                <a16:creationId xmlns:a16="http://schemas.microsoft.com/office/drawing/2014/main" id="{47218955-D351-40C8-BFD4-823635598113}"/>
              </a:ext>
            </a:extLst>
          </p:cNvPr>
          <p:cNvSpPr>
            <a:spLocks noGrp="1"/>
          </p:cNvSpPr>
          <p:nvPr>
            <p:ph type="ftr" sz="quarter" idx="11"/>
          </p:nvPr>
        </p:nvSpPr>
        <p:spPr/>
        <p:txBody>
          <a:bodyPr/>
          <a:lstStyle>
            <a:lvl1pPr>
              <a:defRPr>
                <a:solidFill>
                  <a:schemeClr val="bg1"/>
                </a:solidFill>
              </a:defRPr>
            </a:lvl1pPr>
          </a:lstStyle>
          <a:p>
            <a:r>
              <a:rPr lang="en-US"/>
              <a:t>Campus Deck</a:t>
            </a:r>
          </a:p>
        </p:txBody>
      </p:sp>
      <p:sp>
        <p:nvSpPr>
          <p:cNvPr id="6" name="Slide Number Placeholder 5">
            <a:extLst>
              <a:ext uri="{FF2B5EF4-FFF2-40B4-BE49-F238E27FC236}">
                <a16:creationId xmlns:a16="http://schemas.microsoft.com/office/drawing/2014/main" id="{137A6FEB-0F20-4122-83B7-A3A8BF9EA12C}"/>
              </a:ext>
            </a:extLst>
          </p:cNvPr>
          <p:cNvSpPr>
            <a:spLocks noGrp="1"/>
          </p:cNvSpPr>
          <p:nvPr>
            <p:ph type="sldNum" sz="quarter" idx="12"/>
          </p:nvPr>
        </p:nvSpPr>
        <p:spPr/>
        <p:txBody>
          <a:bodyPr/>
          <a:lstStyle>
            <a:lvl1pPr>
              <a:defRPr>
                <a:solidFill>
                  <a:schemeClr val="bg1"/>
                </a:solidFill>
              </a:defRPr>
            </a:lvl1pPr>
          </a:lstStyle>
          <a:p>
            <a:fld id="{7B94EC18-1D2B-4535-B738-0E53AFE26620}" type="slidenum">
              <a:rPr lang="en-US" smtClean="0"/>
              <a:pPr/>
              <a:t>‹#›</a:t>
            </a:fld>
            <a:endParaRPr lang="en-US"/>
          </a:p>
        </p:txBody>
      </p:sp>
    </p:spTree>
    <p:extLst>
      <p:ext uri="{BB962C8B-B14F-4D97-AF65-F5344CB8AC3E}">
        <p14:creationId xmlns:p14="http://schemas.microsoft.com/office/powerpoint/2010/main" val="1454287529"/>
      </p:ext>
    </p:extLst>
  </p:cSld>
  <p:clrMapOvr>
    <a:masterClrMapping/>
  </p:clrMapOvr>
  <p:extLst>
    <p:ext uri="{DCECCB84-F9BA-43D5-87BE-67443E8EF086}">
      <p15:sldGuideLst xmlns:p15="http://schemas.microsoft.com/office/powerpoint/2012/main">
        <p15:guide id="1" pos="3696">
          <p15:clr>
            <a:srgbClr val="FBAE40"/>
          </p15:clr>
        </p15:guide>
        <p15:guide id="2" pos="398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80A38-A16A-446F-8129-A3FC34253B1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FCBDF14-DE64-4CDC-8651-F845B559882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47218955-D351-40C8-BFD4-823635598113}"/>
              </a:ext>
            </a:extLst>
          </p:cNvPr>
          <p:cNvSpPr>
            <a:spLocks noGrp="1"/>
          </p:cNvSpPr>
          <p:nvPr>
            <p:ph type="ftr" sz="quarter" idx="11"/>
          </p:nvPr>
        </p:nvSpPr>
        <p:spPr/>
        <p:txBody>
          <a:bodyPr/>
          <a:lstStyle/>
          <a:p>
            <a:r>
              <a:rPr lang="en-US"/>
              <a:t>Campus Deck</a:t>
            </a:r>
          </a:p>
        </p:txBody>
      </p:sp>
      <p:sp>
        <p:nvSpPr>
          <p:cNvPr id="6" name="Slide Number Placeholder 5">
            <a:extLst>
              <a:ext uri="{FF2B5EF4-FFF2-40B4-BE49-F238E27FC236}">
                <a16:creationId xmlns:a16="http://schemas.microsoft.com/office/drawing/2014/main" id="{137A6FEB-0F20-4122-83B7-A3A8BF9EA12C}"/>
              </a:ext>
            </a:extLst>
          </p:cNvPr>
          <p:cNvSpPr>
            <a:spLocks noGrp="1"/>
          </p:cNvSpPr>
          <p:nvPr>
            <p:ph type="sldNum" sz="quarter" idx="12"/>
          </p:nvPr>
        </p:nvSpPr>
        <p:spPr/>
        <p:txBody>
          <a:bodyPr/>
          <a:lstStyle/>
          <a:p>
            <a:fld id="{7B94EC18-1D2B-4535-B738-0E53AFE26620}" type="slidenum">
              <a:rPr lang="en-US" smtClean="0"/>
              <a:t>‹#›</a:t>
            </a:fld>
            <a:endParaRPr lang="en-US"/>
          </a:p>
        </p:txBody>
      </p:sp>
      <p:sp>
        <p:nvSpPr>
          <p:cNvPr id="8" name="Text Placeholder 6">
            <a:extLst>
              <a:ext uri="{FF2B5EF4-FFF2-40B4-BE49-F238E27FC236}">
                <a16:creationId xmlns:a16="http://schemas.microsoft.com/office/drawing/2014/main" id="{50F7696B-AED7-4649-B1BE-83104AF7ADDD}"/>
              </a:ext>
            </a:extLst>
          </p:cNvPr>
          <p:cNvSpPr>
            <a:spLocks noGrp="1" noChangeAspect="1"/>
          </p:cNvSpPr>
          <p:nvPr>
            <p:ph type="body" sz="quarter" idx="16" hasCustomPrompt="1"/>
          </p:nvPr>
        </p:nvSpPr>
        <p:spPr>
          <a:xfrm>
            <a:off x="-1" y="5867400"/>
            <a:ext cx="12192000" cy="495299"/>
          </a:xfrm>
          <a:solidFill>
            <a:srgbClr val="DC202E"/>
          </a:solidFill>
        </p:spPr>
        <p:txBody>
          <a:bodyPr lIns="493776" tIns="45720" rIns="493776" bIns="45720" anchor="ctr" anchorCtr="0">
            <a:noAutofit/>
          </a:bodyPr>
          <a:lstStyle>
            <a:lvl1pPr algn="ctr">
              <a:lnSpc>
                <a:spcPct val="90000"/>
              </a:lnSpc>
              <a:spcAft>
                <a:spcPts val="0"/>
              </a:spcAft>
              <a:defRPr sz="2400">
                <a:solidFill>
                  <a:schemeClr val="bg1"/>
                </a:solidFill>
              </a:defRPr>
            </a:lvl1pPr>
            <a:lvl2pPr>
              <a:defRPr sz="1400"/>
            </a:lvl2pPr>
            <a:lvl3pPr>
              <a:defRPr sz="1200"/>
            </a:lvl3pPr>
            <a:lvl4pPr>
              <a:defRPr sz="1100"/>
            </a:lvl4pPr>
            <a:lvl5pPr>
              <a:defRPr sz="1600"/>
            </a:lvl5pPr>
          </a:lstStyle>
          <a:p>
            <a:pPr lvl="0"/>
            <a:r>
              <a:rPr lang="en-US"/>
              <a:t>Key Takeaway Text</a:t>
            </a:r>
          </a:p>
        </p:txBody>
      </p:sp>
    </p:spTree>
    <p:extLst>
      <p:ext uri="{BB962C8B-B14F-4D97-AF65-F5344CB8AC3E}">
        <p14:creationId xmlns:p14="http://schemas.microsoft.com/office/powerpoint/2010/main" val="4103525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80A38-A16A-446F-8129-A3FC34253B1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FCBDF14-DE64-4CDC-8651-F845B5598829}"/>
              </a:ext>
            </a:extLst>
          </p:cNvPr>
          <p:cNvSpPr>
            <a:spLocks noGrp="1"/>
          </p:cNvSpPr>
          <p:nvPr>
            <p:ph idx="1"/>
          </p:nvPr>
        </p:nvSpPr>
        <p:spPr>
          <a:xfrm>
            <a:off x="495300" y="1409701"/>
            <a:ext cx="5372100" cy="4457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47218955-D351-40C8-BFD4-823635598113}"/>
              </a:ext>
            </a:extLst>
          </p:cNvPr>
          <p:cNvSpPr>
            <a:spLocks noGrp="1"/>
          </p:cNvSpPr>
          <p:nvPr>
            <p:ph type="ftr" sz="quarter" idx="11"/>
          </p:nvPr>
        </p:nvSpPr>
        <p:spPr/>
        <p:txBody>
          <a:bodyPr/>
          <a:lstStyle/>
          <a:p>
            <a:r>
              <a:rPr lang="en-US"/>
              <a:t>Campus Deck</a:t>
            </a:r>
          </a:p>
        </p:txBody>
      </p:sp>
      <p:sp>
        <p:nvSpPr>
          <p:cNvPr id="6" name="Slide Number Placeholder 5">
            <a:extLst>
              <a:ext uri="{FF2B5EF4-FFF2-40B4-BE49-F238E27FC236}">
                <a16:creationId xmlns:a16="http://schemas.microsoft.com/office/drawing/2014/main" id="{137A6FEB-0F20-4122-83B7-A3A8BF9EA12C}"/>
              </a:ext>
            </a:extLst>
          </p:cNvPr>
          <p:cNvSpPr>
            <a:spLocks noGrp="1"/>
          </p:cNvSpPr>
          <p:nvPr>
            <p:ph type="sldNum" sz="quarter" idx="12"/>
          </p:nvPr>
        </p:nvSpPr>
        <p:spPr/>
        <p:txBody>
          <a:bodyPr/>
          <a:lstStyle/>
          <a:p>
            <a:fld id="{7B94EC18-1D2B-4535-B738-0E53AFE26620}" type="slidenum">
              <a:rPr lang="en-US" smtClean="0"/>
              <a:t>‹#›</a:t>
            </a:fld>
            <a:endParaRPr lang="en-US"/>
          </a:p>
        </p:txBody>
      </p:sp>
      <p:sp>
        <p:nvSpPr>
          <p:cNvPr id="8" name="Content Placeholder 2">
            <a:extLst>
              <a:ext uri="{FF2B5EF4-FFF2-40B4-BE49-F238E27FC236}">
                <a16:creationId xmlns:a16="http://schemas.microsoft.com/office/drawing/2014/main" id="{081AB863-6602-411C-B695-D0F3F7473088}"/>
              </a:ext>
            </a:extLst>
          </p:cNvPr>
          <p:cNvSpPr>
            <a:spLocks noGrp="1"/>
          </p:cNvSpPr>
          <p:nvPr>
            <p:ph idx="13"/>
          </p:nvPr>
        </p:nvSpPr>
        <p:spPr>
          <a:xfrm>
            <a:off x="6324600" y="1409701"/>
            <a:ext cx="5372100" cy="4457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Text Placeholder 6">
            <a:extLst>
              <a:ext uri="{FF2B5EF4-FFF2-40B4-BE49-F238E27FC236}">
                <a16:creationId xmlns:a16="http://schemas.microsoft.com/office/drawing/2014/main" id="{4D0DF29E-4A6C-4505-AA49-6B64388E1397}"/>
              </a:ext>
            </a:extLst>
          </p:cNvPr>
          <p:cNvSpPr>
            <a:spLocks noGrp="1" noChangeAspect="1"/>
          </p:cNvSpPr>
          <p:nvPr>
            <p:ph type="body" sz="quarter" idx="16" hasCustomPrompt="1"/>
          </p:nvPr>
        </p:nvSpPr>
        <p:spPr>
          <a:xfrm>
            <a:off x="-1" y="5867400"/>
            <a:ext cx="12192000" cy="495299"/>
          </a:xfrm>
          <a:solidFill>
            <a:schemeClr val="accent1"/>
          </a:solidFill>
        </p:spPr>
        <p:txBody>
          <a:bodyPr lIns="493776" tIns="45720" rIns="493776" bIns="45720" anchor="ctr" anchorCtr="0">
            <a:noAutofit/>
          </a:bodyPr>
          <a:lstStyle>
            <a:lvl1pPr algn="ctr">
              <a:lnSpc>
                <a:spcPct val="90000"/>
              </a:lnSpc>
              <a:spcAft>
                <a:spcPts val="0"/>
              </a:spcAft>
              <a:defRPr sz="2400">
                <a:solidFill>
                  <a:schemeClr val="bg1"/>
                </a:solidFill>
              </a:defRPr>
            </a:lvl1pPr>
            <a:lvl2pPr>
              <a:defRPr sz="1400"/>
            </a:lvl2pPr>
            <a:lvl3pPr>
              <a:defRPr sz="1200"/>
            </a:lvl3pPr>
            <a:lvl4pPr>
              <a:defRPr sz="1100"/>
            </a:lvl4pPr>
            <a:lvl5pPr>
              <a:defRPr sz="1600"/>
            </a:lvl5pPr>
          </a:lstStyle>
          <a:p>
            <a:pPr lvl="0"/>
            <a:r>
              <a:rPr lang="en-US"/>
              <a:t>Key Takeaway Text</a:t>
            </a:r>
          </a:p>
        </p:txBody>
      </p:sp>
    </p:spTree>
    <p:extLst>
      <p:ext uri="{BB962C8B-B14F-4D97-AF65-F5344CB8AC3E}">
        <p14:creationId xmlns:p14="http://schemas.microsoft.com/office/powerpoint/2010/main" val="1511508361"/>
      </p:ext>
    </p:extLst>
  </p:cSld>
  <p:clrMapOvr>
    <a:masterClrMapping/>
  </p:clrMapOvr>
  <p:extLst>
    <p:ext uri="{DCECCB84-F9BA-43D5-87BE-67443E8EF086}">
      <p15:sldGuideLst xmlns:p15="http://schemas.microsoft.com/office/powerpoint/2012/main">
        <p15:guide id="2" pos="3696">
          <p15:clr>
            <a:srgbClr val="FBAE40"/>
          </p15:clr>
        </p15:guide>
        <p15:guide id="3" pos="3984">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and Content + Pic">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80A38-A16A-446F-8129-A3FC34253B1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FCBDF14-DE64-4CDC-8651-F845B5598829}"/>
              </a:ext>
            </a:extLst>
          </p:cNvPr>
          <p:cNvSpPr>
            <a:spLocks noGrp="1"/>
          </p:cNvSpPr>
          <p:nvPr>
            <p:ph idx="1"/>
          </p:nvPr>
        </p:nvSpPr>
        <p:spPr>
          <a:xfrm>
            <a:off x="495300" y="1409701"/>
            <a:ext cx="5372100" cy="445769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47218955-D351-40C8-BFD4-823635598113}"/>
              </a:ext>
            </a:extLst>
          </p:cNvPr>
          <p:cNvSpPr>
            <a:spLocks noGrp="1"/>
          </p:cNvSpPr>
          <p:nvPr>
            <p:ph type="ftr" sz="quarter" idx="11"/>
          </p:nvPr>
        </p:nvSpPr>
        <p:spPr/>
        <p:txBody>
          <a:bodyPr/>
          <a:lstStyle/>
          <a:p>
            <a:r>
              <a:rPr lang="en-US"/>
              <a:t>Campus Deck</a:t>
            </a:r>
          </a:p>
        </p:txBody>
      </p:sp>
      <p:sp>
        <p:nvSpPr>
          <p:cNvPr id="6" name="Slide Number Placeholder 5">
            <a:extLst>
              <a:ext uri="{FF2B5EF4-FFF2-40B4-BE49-F238E27FC236}">
                <a16:creationId xmlns:a16="http://schemas.microsoft.com/office/drawing/2014/main" id="{137A6FEB-0F20-4122-83B7-A3A8BF9EA12C}"/>
              </a:ext>
            </a:extLst>
          </p:cNvPr>
          <p:cNvSpPr>
            <a:spLocks noGrp="1"/>
          </p:cNvSpPr>
          <p:nvPr>
            <p:ph type="sldNum" sz="quarter" idx="12"/>
          </p:nvPr>
        </p:nvSpPr>
        <p:spPr/>
        <p:txBody>
          <a:bodyPr/>
          <a:lstStyle/>
          <a:p>
            <a:fld id="{7B94EC18-1D2B-4535-B738-0E53AFE26620}" type="slidenum">
              <a:rPr lang="en-US" smtClean="0"/>
              <a:t>‹#›</a:t>
            </a:fld>
            <a:endParaRPr lang="en-US"/>
          </a:p>
        </p:txBody>
      </p:sp>
      <p:sp>
        <p:nvSpPr>
          <p:cNvPr id="7" name="Picture Placeholder 6">
            <a:extLst>
              <a:ext uri="{FF2B5EF4-FFF2-40B4-BE49-F238E27FC236}">
                <a16:creationId xmlns:a16="http://schemas.microsoft.com/office/drawing/2014/main" id="{1CF9CDEF-0719-484F-8C20-787B9E5CF79A}"/>
              </a:ext>
            </a:extLst>
          </p:cNvPr>
          <p:cNvSpPr>
            <a:spLocks noGrp="1"/>
          </p:cNvSpPr>
          <p:nvPr>
            <p:ph type="pic" sz="quarter" idx="13"/>
          </p:nvPr>
        </p:nvSpPr>
        <p:spPr>
          <a:xfrm>
            <a:off x="6324600" y="1409700"/>
            <a:ext cx="5372100" cy="4457700"/>
          </a:xfrm>
          <a:pattFill prst="wdUpDiag">
            <a:fgClr>
              <a:schemeClr val="bg2"/>
            </a:fgClr>
            <a:bgClr>
              <a:schemeClr val="bg1"/>
            </a:bgClr>
          </a:pattFill>
        </p:spPr>
        <p:txBody>
          <a:bodyPr/>
          <a:lstStyle/>
          <a:p>
            <a:r>
              <a:rPr lang="en-US"/>
              <a:t>Click icon to add picture</a:t>
            </a:r>
          </a:p>
        </p:txBody>
      </p:sp>
      <p:sp>
        <p:nvSpPr>
          <p:cNvPr id="10" name="Text Placeholder 6">
            <a:extLst>
              <a:ext uri="{FF2B5EF4-FFF2-40B4-BE49-F238E27FC236}">
                <a16:creationId xmlns:a16="http://schemas.microsoft.com/office/drawing/2014/main" id="{4064076E-2966-4D1B-8F30-6885CA148AF4}"/>
              </a:ext>
            </a:extLst>
          </p:cNvPr>
          <p:cNvSpPr>
            <a:spLocks noGrp="1" noChangeAspect="1"/>
          </p:cNvSpPr>
          <p:nvPr>
            <p:ph type="body" sz="quarter" idx="16" hasCustomPrompt="1"/>
          </p:nvPr>
        </p:nvSpPr>
        <p:spPr>
          <a:xfrm>
            <a:off x="-1" y="5867400"/>
            <a:ext cx="12192000" cy="495299"/>
          </a:xfrm>
          <a:solidFill>
            <a:schemeClr val="accent1"/>
          </a:solidFill>
        </p:spPr>
        <p:txBody>
          <a:bodyPr lIns="493776" tIns="45720" rIns="493776" bIns="45720" anchor="ctr" anchorCtr="0">
            <a:noAutofit/>
          </a:bodyPr>
          <a:lstStyle>
            <a:lvl1pPr algn="ctr">
              <a:lnSpc>
                <a:spcPct val="90000"/>
              </a:lnSpc>
              <a:spcAft>
                <a:spcPts val="0"/>
              </a:spcAft>
              <a:defRPr sz="2400">
                <a:solidFill>
                  <a:schemeClr val="bg1"/>
                </a:solidFill>
              </a:defRPr>
            </a:lvl1pPr>
            <a:lvl2pPr>
              <a:defRPr sz="1400"/>
            </a:lvl2pPr>
            <a:lvl3pPr>
              <a:defRPr sz="1200"/>
            </a:lvl3pPr>
            <a:lvl4pPr>
              <a:defRPr sz="1100"/>
            </a:lvl4pPr>
            <a:lvl5pPr>
              <a:defRPr sz="1600"/>
            </a:lvl5pPr>
          </a:lstStyle>
          <a:p>
            <a:pPr lvl="0"/>
            <a:r>
              <a:rPr lang="en-US"/>
              <a:t>Key Takeaway Text</a:t>
            </a:r>
          </a:p>
        </p:txBody>
      </p:sp>
    </p:spTree>
    <p:extLst>
      <p:ext uri="{BB962C8B-B14F-4D97-AF65-F5344CB8AC3E}">
        <p14:creationId xmlns:p14="http://schemas.microsoft.com/office/powerpoint/2010/main" val="416803165"/>
      </p:ext>
    </p:extLst>
  </p:cSld>
  <p:clrMapOvr>
    <a:masterClrMapping/>
  </p:clrMapOvr>
  <p:extLst>
    <p:ext uri="{DCECCB84-F9BA-43D5-87BE-67443E8EF086}">
      <p15:sldGuideLst xmlns:p15="http://schemas.microsoft.com/office/powerpoint/2012/main">
        <p15:guide id="1" pos="3840">
          <p15:clr>
            <a:srgbClr val="FBAE40"/>
          </p15:clr>
        </p15:guide>
        <p15:guide id="2" pos="3696">
          <p15:clr>
            <a:srgbClr val="FBAE40"/>
          </p15:clr>
        </p15:guide>
        <p15:guide id="3" pos="3984">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wo Content + Pic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80A38-A16A-446F-8129-A3FC34253B1F}"/>
              </a:ext>
            </a:extLst>
          </p:cNvPr>
          <p:cNvSpPr>
            <a:spLocks noGrp="1"/>
          </p:cNvSpPr>
          <p:nvPr>
            <p:ph type="title"/>
          </p:nvPr>
        </p:nvSpPr>
        <p:spPr/>
        <p:txBody>
          <a:bodyPr/>
          <a:lstStyle/>
          <a:p>
            <a:r>
              <a:rPr lang="en-US"/>
              <a:t>Click to edit Master title style</a:t>
            </a:r>
          </a:p>
        </p:txBody>
      </p:sp>
      <p:sp>
        <p:nvSpPr>
          <p:cNvPr id="5" name="Footer Placeholder 4">
            <a:extLst>
              <a:ext uri="{FF2B5EF4-FFF2-40B4-BE49-F238E27FC236}">
                <a16:creationId xmlns:a16="http://schemas.microsoft.com/office/drawing/2014/main" id="{47218955-D351-40C8-BFD4-823635598113}"/>
              </a:ext>
            </a:extLst>
          </p:cNvPr>
          <p:cNvSpPr>
            <a:spLocks noGrp="1"/>
          </p:cNvSpPr>
          <p:nvPr>
            <p:ph type="ftr" sz="quarter" idx="11"/>
          </p:nvPr>
        </p:nvSpPr>
        <p:spPr/>
        <p:txBody>
          <a:bodyPr/>
          <a:lstStyle/>
          <a:p>
            <a:r>
              <a:rPr lang="en-US"/>
              <a:t>Campus Deck</a:t>
            </a:r>
          </a:p>
        </p:txBody>
      </p:sp>
      <p:sp>
        <p:nvSpPr>
          <p:cNvPr id="6" name="Slide Number Placeholder 5">
            <a:extLst>
              <a:ext uri="{FF2B5EF4-FFF2-40B4-BE49-F238E27FC236}">
                <a16:creationId xmlns:a16="http://schemas.microsoft.com/office/drawing/2014/main" id="{137A6FEB-0F20-4122-83B7-A3A8BF9EA12C}"/>
              </a:ext>
            </a:extLst>
          </p:cNvPr>
          <p:cNvSpPr>
            <a:spLocks noGrp="1"/>
          </p:cNvSpPr>
          <p:nvPr>
            <p:ph type="sldNum" sz="quarter" idx="12"/>
          </p:nvPr>
        </p:nvSpPr>
        <p:spPr/>
        <p:txBody>
          <a:bodyPr/>
          <a:lstStyle/>
          <a:p>
            <a:fld id="{7B94EC18-1D2B-4535-B738-0E53AFE26620}" type="slidenum">
              <a:rPr lang="en-US" smtClean="0"/>
              <a:t>‹#›</a:t>
            </a:fld>
            <a:endParaRPr lang="en-US"/>
          </a:p>
        </p:txBody>
      </p:sp>
      <p:sp>
        <p:nvSpPr>
          <p:cNvPr id="9" name="Content Placeholder 2">
            <a:extLst>
              <a:ext uri="{FF2B5EF4-FFF2-40B4-BE49-F238E27FC236}">
                <a16:creationId xmlns:a16="http://schemas.microsoft.com/office/drawing/2014/main" id="{D39F757B-7399-47EF-8C93-6F4A6410845A}"/>
              </a:ext>
            </a:extLst>
          </p:cNvPr>
          <p:cNvSpPr>
            <a:spLocks noGrp="1"/>
          </p:cNvSpPr>
          <p:nvPr>
            <p:ph idx="14"/>
          </p:nvPr>
        </p:nvSpPr>
        <p:spPr>
          <a:xfrm>
            <a:off x="495300" y="3886200"/>
            <a:ext cx="5372100" cy="198119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2">
            <a:extLst>
              <a:ext uri="{FF2B5EF4-FFF2-40B4-BE49-F238E27FC236}">
                <a16:creationId xmlns:a16="http://schemas.microsoft.com/office/drawing/2014/main" id="{DA9B1BC2-D1BF-4967-9DEB-0E2180966050}"/>
              </a:ext>
            </a:extLst>
          </p:cNvPr>
          <p:cNvSpPr>
            <a:spLocks noGrp="1"/>
          </p:cNvSpPr>
          <p:nvPr>
            <p:ph idx="15"/>
          </p:nvPr>
        </p:nvSpPr>
        <p:spPr>
          <a:xfrm>
            <a:off x="6322327" y="3886200"/>
            <a:ext cx="5372100" cy="198119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Picture Placeholder 6">
            <a:extLst>
              <a:ext uri="{FF2B5EF4-FFF2-40B4-BE49-F238E27FC236}">
                <a16:creationId xmlns:a16="http://schemas.microsoft.com/office/drawing/2014/main" id="{7B930328-96E9-4581-AB46-BC006A6DBD5A}"/>
              </a:ext>
            </a:extLst>
          </p:cNvPr>
          <p:cNvSpPr>
            <a:spLocks noGrp="1"/>
          </p:cNvSpPr>
          <p:nvPr>
            <p:ph type="pic" sz="quarter" idx="16"/>
          </p:nvPr>
        </p:nvSpPr>
        <p:spPr>
          <a:xfrm>
            <a:off x="495300" y="1409700"/>
            <a:ext cx="5372100" cy="2247900"/>
          </a:xfrm>
          <a:pattFill prst="wdUpDiag">
            <a:fgClr>
              <a:schemeClr val="bg2"/>
            </a:fgClr>
            <a:bgClr>
              <a:schemeClr val="bg1"/>
            </a:bgClr>
          </a:pattFill>
        </p:spPr>
        <p:txBody>
          <a:bodyPr/>
          <a:lstStyle/>
          <a:p>
            <a:r>
              <a:rPr lang="en-US"/>
              <a:t>Click icon to add picture</a:t>
            </a:r>
          </a:p>
        </p:txBody>
      </p:sp>
      <p:sp>
        <p:nvSpPr>
          <p:cNvPr id="11" name="Picture Placeholder 6">
            <a:extLst>
              <a:ext uri="{FF2B5EF4-FFF2-40B4-BE49-F238E27FC236}">
                <a16:creationId xmlns:a16="http://schemas.microsoft.com/office/drawing/2014/main" id="{A25C2411-148E-4C87-B0DD-41761ACB22CD}"/>
              </a:ext>
            </a:extLst>
          </p:cNvPr>
          <p:cNvSpPr>
            <a:spLocks noGrp="1"/>
          </p:cNvSpPr>
          <p:nvPr>
            <p:ph type="pic" sz="quarter" idx="17"/>
          </p:nvPr>
        </p:nvSpPr>
        <p:spPr>
          <a:xfrm>
            <a:off x="6324600" y="1409700"/>
            <a:ext cx="5372100" cy="2247900"/>
          </a:xfrm>
          <a:pattFill prst="wdUpDiag">
            <a:fgClr>
              <a:schemeClr val="bg2"/>
            </a:fgClr>
            <a:bgClr>
              <a:schemeClr val="bg1"/>
            </a:bgClr>
          </a:pattFill>
        </p:spPr>
        <p:txBody>
          <a:bodyPr/>
          <a:lstStyle/>
          <a:p>
            <a:r>
              <a:rPr lang="en-US"/>
              <a:t>Click icon to add picture</a:t>
            </a:r>
          </a:p>
        </p:txBody>
      </p:sp>
      <p:sp>
        <p:nvSpPr>
          <p:cNvPr id="14" name="Text Placeholder 6">
            <a:extLst>
              <a:ext uri="{FF2B5EF4-FFF2-40B4-BE49-F238E27FC236}">
                <a16:creationId xmlns:a16="http://schemas.microsoft.com/office/drawing/2014/main" id="{55B90B35-A8E2-43F4-9EE2-F7A3C794C84F}"/>
              </a:ext>
            </a:extLst>
          </p:cNvPr>
          <p:cNvSpPr>
            <a:spLocks noGrp="1" noChangeAspect="1"/>
          </p:cNvSpPr>
          <p:nvPr>
            <p:ph type="body" sz="quarter" idx="18" hasCustomPrompt="1"/>
          </p:nvPr>
        </p:nvSpPr>
        <p:spPr>
          <a:xfrm>
            <a:off x="-1" y="5867400"/>
            <a:ext cx="12192000" cy="495300"/>
          </a:xfrm>
          <a:solidFill>
            <a:schemeClr val="accent1"/>
          </a:solidFill>
        </p:spPr>
        <p:txBody>
          <a:bodyPr lIns="493776" tIns="45720" rIns="493776" bIns="45720" anchor="ctr" anchorCtr="0">
            <a:noAutofit/>
          </a:bodyPr>
          <a:lstStyle>
            <a:lvl1pPr algn="ctr">
              <a:lnSpc>
                <a:spcPct val="90000"/>
              </a:lnSpc>
              <a:spcAft>
                <a:spcPts val="0"/>
              </a:spcAft>
              <a:defRPr sz="2400">
                <a:solidFill>
                  <a:schemeClr val="bg1"/>
                </a:solidFill>
              </a:defRPr>
            </a:lvl1pPr>
            <a:lvl2pPr>
              <a:defRPr sz="1400"/>
            </a:lvl2pPr>
            <a:lvl3pPr>
              <a:defRPr sz="1200"/>
            </a:lvl3pPr>
            <a:lvl4pPr>
              <a:defRPr sz="1100"/>
            </a:lvl4pPr>
            <a:lvl5pPr>
              <a:defRPr sz="1600"/>
            </a:lvl5pPr>
          </a:lstStyle>
          <a:p>
            <a:pPr lvl="0"/>
            <a:r>
              <a:rPr lang="en-US"/>
              <a:t>Key Takeaway Text</a:t>
            </a:r>
          </a:p>
        </p:txBody>
      </p:sp>
    </p:spTree>
    <p:extLst>
      <p:ext uri="{BB962C8B-B14F-4D97-AF65-F5344CB8AC3E}">
        <p14:creationId xmlns:p14="http://schemas.microsoft.com/office/powerpoint/2010/main" val="703772374"/>
      </p:ext>
    </p:extLst>
  </p:cSld>
  <p:clrMapOvr>
    <a:masterClrMapping/>
  </p:clrMapOvr>
  <p:extLst>
    <p:ext uri="{DCECCB84-F9BA-43D5-87BE-67443E8EF086}">
      <p15:sldGuideLst xmlns:p15="http://schemas.microsoft.com/office/powerpoint/2012/main">
        <p15:guide id="1" pos="3840">
          <p15:clr>
            <a:srgbClr val="FBAE40"/>
          </p15:clr>
        </p15:guide>
        <p15:guide id="2" pos="3696">
          <p15:clr>
            <a:srgbClr val="FBAE40"/>
          </p15:clr>
        </p15:guide>
        <p15:guide id="3" pos="3984">
          <p15:clr>
            <a:srgbClr val="FBAE40"/>
          </p15:clr>
        </p15:guide>
        <p15:guide id="4" orient="horz" pos="2448">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hree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80A38-A16A-446F-8129-A3FC34253B1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FCBDF14-DE64-4CDC-8651-F845B5598829}"/>
              </a:ext>
            </a:extLst>
          </p:cNvPr>
          <p:cNvSpPr>
            <a:spLocks noGrp="1"/>
          </p:cNvSpPr>
          <p:nvPr>
            <p:ph idx="1"/>
          </p:nvPr>
        </p:nvSpPr>
        <p:spPr>
          <a:xfrm>
            <a:off x="495300" y="1409701"/>
            <a:ext cx="3429000" cy="4457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47218955-D351-40C8-BFD4-823635598113}"/>
              </a:ext>
            </a:extLst>
          </p:cNvPr>
          <p:cNvSpPr>
            <a:spLocks noGrp="1"/>
          </p:cNvSpPr>
          <p:nvPr>
            <p:ph type="ftr" sz="quarter" idx="11"/>
          </p:nvPr>
        </p:nvSpPr>
        <p:spPr/>
        <p:txBody>
          <a:bodyPr/>
          <a:lstStyle/>
          <a:p>
            <a:r>
              <a:rPr lang="en-US"/>
              <a:t>Campus Deck</a:t>
            </a:r>
          </a:p>
        </p:txBody>
      </p:sp>
      <p:sp>
        <p:nvSpPr>
          <p:cNvPr id="6" name="Slide Number Placeholder 5">
            <a:extLst>
              <a:ext uri="{FF2B5EF4-FFF2-40B4-BE49-F238E27FC236}">
                <a16:creationId xmlns:a16="http://schemas.microsoft.com/office/drawing/2014/main" id="{137A6FEB-0F20-4122-83B7-A3A8BF9EA12C}"/>
              </a:ext>
            </a:extLst>
          </p:cNvPr>
          <p:cNvSpPr>
            <a:spLocks noGrp="1"/>
          </p:cNvSpPr>
          <p:nvPr>
            <p:ph type="sldNum" sz="quarter" idx="12"/>
          </p:nvPr>
        </p:nvSpPr>
        <p:spPr/>
        <p:txBody>
          <a:bodyPr/>
          <a:lstStyle/>
          <a:p>
            <a:fld id="{7B94EC18-1D2B-4535-B738-0E53AFE26620}" type="slidenum">
              <a:rPr lang="en-US" smtClean="0"/>
              <a:t>‹#›</a:t>
            </a:fld>
            <a:endParaRPr lang="en-US"/>
          </a:p>
        </p:txBody>
      </p:sp>
      <p:sp>
        <p:nvSpPr>
          <p:cNvPr id="8" name="Content Placeholder 2">
            <a:extLst>
              <a:ext uri="{FF2B5EF4-FFF2-40B4-BE49-F238E27FC236}">
                <a16:creationId xmlns:a16="http://schemas.microsoft.com/office/drawing/2014/main" id="{081AB863-6602-411C-B695-D0F3F7473088}"/>
              </a:ext>
            </a:extLst>
          </p:cNvPr>
          <p:cNvSpPr>
            <a:spLocks noGrp="1"/>
          </p:cNvSpPr>
          <p:nvPr>
            <p:ph idx="13"/>
          </p:nvPr>
        </p:nvSpPr>
        <p:spPr>
          <a:xfrm>
            <a:off x="4381534" y="1409701"/>
            <a:ext cx="3429000" cy="4457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2">
            <a:extLst>
              <a:ext uri="{FF2B5EF4-FFF2-40B4-BE49-F238E27FC236}">
                <a16:creationId xmlns:a16="http://schemas.microsoft.com/office/drawing/2014/main" id="{DD0612F8-8A1A-4C2A-A93C-441DEDF8E283}"/>
              </a:ext>
            </a:extLst>
          </p:cNvPr>
          <p:cNvSpPr>
            <a:spLocks noGrp="1"/>
          </p:cNvSpPr>
          <p:nvPr>
            <p:ph idx="14"/>
          </p:nvPr>
        </p:nvSpPr>
        <p:spPr>
          <a:xfrm>
            <a:off x="8267768" y="1409701"/>
            <a:ext cx="3429000" cy="4457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7" name="Straight Connector 6">
            <a:extLst>
              <a:ext uri="{FF2B5EF4-FFF2-40B4-BE49-F238E27FC236}">
                <a16:creationId xmlns:a16="http://schemas.microsoft.com/office/drawing/2014/main" id="{089AC965-3DBE-47AE-81C0-8C23B370263F}"/>
              </a:ext>
            </a:extLst>
          </p:cNvPr>
          <p:cNvCxnSpPr/>
          <p:nvPr userDrawn="1"/>
        </p:nvCxnSpPr>
        <p:spPr>
          <a:xfrm>
            <a:off x="4152917" y="1410880"/>
            <a:ext cx="0" cy="4462272"/>
          </a:xfrm>
          <a:prstGeom prst="line">
            <a:avLst/>
          </a:prstGeom>
          <a:ln w="635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555B345D-6ECD-4B25-B741-D306ED291B90}"/>
              </a:ext>
            </a:extLst>
          </p:cNvPr>
          <p:cNvCxnSpPr/>
          <p:nvPr userDrawn="1"/>
        </p:nvCxnSpPr>
        <p:spPr>
          <a:xfrm>
            <a:off x="8039151" y="1410881"/>
            <a:ext cx="0" cy="4462272"/>
          </a:xfrm>
          <a:prstGeom prst="line">
            <a:avLst/>
          </a:prstGeom>
          <a:ln w="6350">
            <a:solidFill>
              <a:schemeClr val="accent5"/>
            </a:solidFill>
          </a:ln>
        </p:spPr>
        <p:style>
          <a:lnRef idx="1">
            <a:schemeClr val="accent1"/>
          </a:lnRef>
          <a:fillRef idx="0">
            <a:schemeClr val="accent1"/>
          </a:fillRef>
          <a:effectRef idx="0">
            <a:schemeClr val="accent1"/>
          </a:effectRef>
          <a:fontRef idx="minor">
            <a:schemeClr val="tx1"/>
          </a:fontRef>
        </p:style>
      </p:cxnSp>
      <p:sp>
        <p:nvSpPr>
          <p:cNvPr id="13" name="Text Placeholder 6">
            <a:extLst>
              <a:ext uri="{FF2B5EF4-FFF2-40B4-BE49-F238E27FC236}">
                <a16:creationId xmlns:a16="http://schemas.microsoft.com/office/drawing/2014/main" id="{C697456D-818A-4FA7-9322-10ECC2C05752}"/>
              </a:ext>
            </a:extLst>
          </p:cNvPr>
          <p:cNvSpPr>
            <a:spLocks noGrp="1" noChangeAspect="1"/>
          </p:cNvSpPr>
          <p:nvPr>
            <p:ph type="body" sz="quarter" idx="16" hasCustomPrompt="1"/>
          </p:nvPr>
        </p:nvSpPr>
        <p:spPr>
          <a:xfrm>
            <a:off x="-1" y="5873154"/>
            <a:ext cx="12192000" cy="489546"/>
          </a:xfrm>
          <a:solidFill>
            <a:schemeClr val="accent1"/>
          </a:solidFill>
        </p:spPr>
        <p:txBody>
          <a:bodyPr lIns="493776" tIns="45720" rIns="493776" bIns="45720" anchor="ctr" anchorCtr="0">
            <a:noAutofit/>
          </a:bodyPr>
          <a:lstStyle>
            <a:lvl1pPr algn="ctr">
              <a:lnSpc>
                <a:spcPct val="90000"/>
              </a:lnSpc>
              <a:spcAft>
                <a:spcPts val="0"/>
              </a:spcAft>
              <a:defRPr sz="2400">
                <a:solidFill>
                  <a:schemeClr val="bg1"/>
                </a:solidFill>
              </a:defRPr>
            </a:lvl1pPr>
            <a:lvl2pPr>
              <a:defRPr sz="1400"/>
            </a:lvl2pPr>
            <a:lvl3pPr>
              <a:defRPr sz="1200"/>
            </a:lvl3pPr>
            <a:lvl4pPr>
              <a:defRPr sz="1100"/>
            </a:lvl4pPr>
            <a:lvl5pPr>
              <a:defRPr sz="1600"/>
            </a:lvl5pPr>
          </a:lstStyle>
          <a:p>
            <a:pPr lvl="0"/>
            <a:r>
              <a:rPr lang="en-US"/>
              <a:t>Key Takeaway Text</a:t>
            </a:r>
          </a:p>
        </p:txBody>
      </p:sp>
    </p:spTree>
    <p:extLst>
      <p:ext uri="{BB962C8B-B14F-4D97-AF65-F5344CB8AC3E}">
        <p14:creationId xmlns:p14="http://schemas.microsoft.com/office/powerpoint/2010/main" val="1581010261"/>
      </p:ext>
    </p:extLst>
  </p:cSld>
  <p:clrMapOvr>
    <a:masterClrMapping/>
  </p:clrMapOvr>
  <p:extLst>
    <p:ext uri="{DCECCB84-F9BA-43D5-87BE-67443E8EF086}">
      <p15:sldGuideLst xmlns:p15="http://schemas.microsoft.com/office/powerpoint/2012/main"/>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hree Content + Pic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80A38-A16A-446F-8129-A3FC34253B1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FCBDF14-DE64-4CDC-8651-F845B5598829}"/>
              </a:ext>
            </a:extLst>
          </p:cNvPr>
          <p:cNvSpPr>
            <a:spLocks noGrp="1"/>
          </p:cNvSpPr>
          <p:nvPr>
            <p:ph idx="1"/>
          </p:nvPr>
        </p:nvSpPr>
        <p:spPr>
          <a:xfrm>
            <a:off x="495300" y="3886200"/>
            <a:ext cx="3429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47218955-D351-40C8-BFD4-823635598113}"/>
              </a:ext>
            </a:extLst>
          </p:cNvPr>
          <p:cNvSpPr>
            <a:spLocks noGrp="1"/>
          </p:cNvSpPr>
          <p:nvPr>
            <p:ph type="ftr" sz="quarter" idx="11"/>
          </p:nvPr>
        </p:nvSpPr>
        <p:spPr/>
        <p:txBody>
          <a:bodyPr/>
          <a:lstStyle/>
          <a:p>
            <a:r>
              <a:rPr lang="en-US"/>
              <a:t>Campus Deck</a:t>
            </a:r>
          </a:p>
        </p:txBody>
      </p:sp>
      <p:sp>
        <p:nvSpPr>
          <p:cNvPr id="6" name="Slide Number Placeholder 5">
            <a:extLst>
              <a:ext uri="{FF2B5EF4-FFF2-40B4-BE49-F238E27FC236}">
                <a16:creationId xmlns:a16="http://schemas.microsoft.com/office/drawing/2014/main" id="{137A6FEB-0F20-4122-83B7-A3A8BF9EA12C}"/>
              </a:ext>
            </a:extLst>
          </p:cNvPr>
          <p:cNvSpPr>
            <a:spLocks noGrp="1"/>
          </p:cNvSpPr>
          <p:nvPr>
            <p:ph type="sldNum" sz="quarter" idx="12"/>
          </p:nvPr>
        </p:nvSpPr>
        <p:spPr/>
        <p:txBody>
          <a:bodyPr/>
          <a:lstStyle/>
          <a:p>
            <a:fld id="{7B94EC18-1D2B-4535-B738-0E53AFE26620}" type="slidenum">
              <a:rPr lang="en-US" smtClean="0"/>
              <a:t>‹#›</a:t>
            </a:fld>
            <a:endParaRPr lang="en-US"/>
          </a:p>
        </p:txBody>
      </p:sp>
      <p:sp>
        <p:nvSpPr>
          <p:cNvPr id="8" name="Content Placeholder 2">
            <a:extLst>
              <a:ext uri="{FF2B5EF4-FFF2-40B4-BE49-F238E27FC236}">
                <a16:creationId xmlns:a16="http://schemas.microsoft.com/office/drawing/2014/main" id="{081AB863-6602-411C-B695-D0F3F7473088}"/>
              </a:ext>
            </a:extLst>
          </p:cNvPr>
          <p:cNvSpPr>
            <a:spLocks noGrp="1"/>
          </p:cNvSpPr>
          <p:nvPr>
            <p:ph idx="13"/>
          </p:nvPr>
        </p:nvSpPr>
        <p:spPr>
          <a:xfrm>
            <a:off x="4381534" y="3886200"/>
            <a:ext cx="3429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2">
            <a:extLst>
              <a:ext uri="{FF2B5EF4-FFF2-40B4-BE49-F238E27FC236}">
                <a16:creationId xmlns:a16="http://schemas.microsoft.com/office/drawing/2014/main" id="{DD0612F8-8A1A-4C2A-A93C-441DEDF8E283}"/>
              </a:ext>
            </a:extLst>
          </p:cNvPr>
          <p:cNvSpPr>
            <a:spLocks noGrp="1"/>
          </p:cNvSpPr>
          <p:nvPr>
            <p:ph idx="14"/>
          </p:nvPr>
        </p:nvSpPr>
        <p:spPr>
          <a:xfrm>
            <a:off x="8267768" y="3886200"/>
            <a:ext cx="3429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Picture Placeholder 6">
            <a:extLst>
              <a:ext uri="{FF2B5EF4-FFF2-40B4-BE49-F238E27FC236}">
                <a16:creationId xmlns:a16="http://schemas.microsoft.com/office/drawing/2014/main" id="{0DE1C42F-82A3-49D7-9B58-607C4E4D5817}"/>
              </a:ext>
            </a:extLst>
          </p:cNvPr>
          <p:cNvSpPr>
            <a:spLocks noGrp="1"/>
          </p:cNvSpPr>
          <p:nvPr>
            <p:ph type="pic" sz="quarter" idx="15"/>
          </p:nvPr>
        </p:nvSpPr>
        <p:spPr>
          <a:xfrm>
            <a:off x="495300" y="1409700"/>
            <a:ext cx="3429000" cy="2247900"/>
          </a:xfrm>
          <a:pattFill prst="wdUpDiag">
            <a:fgClr>
              <a:schemeClr val="bg2"/>
            </a:fgClr>
            <a:bgClr>
              <a:schemeClr val="bg1"/>
            </a:bgClr>
          </a:pattFill>
        </p:spPr>
        <p:txBody>
          <a:bodyPr/>
          <a:lstStyle/>
          <a:p>
            <a:r>
              <a:rPr lang="en-US"/>
              <a:t>Click icon to add picture</a:t>
            </a:r>
          </a:p>
        </p:txBody>
      </p:sp>
      <p:sp>
        <p:nvSpPr>
          <p:cNvPr id="11" name="Picture Placeholder 6">
            <a:extLst>
              <a:ext uri="{FF2B5EF4-FFF2-40B4-BE49-F238E27FC236}">
                <a16:creationId xmlns:a16="http://schemas.microsoft.com/office/drawing/2014/main" id="{622D68AC-932E-4B0C-90A5-71EE23ACE46A}"/>
              </a:ext>
            </a:extLst>
          </p:cNvPr>
          <p:cNvSpPr>
            <a:spLocks noGrp="1"/>
          </p:cNvSpPr>
          <p:nvPr>
            <p:ph type="pic" sz="quarter" idx="16"/>
          </p:nvPr>
        </p:nvSpPr>
        <p:spPr>
          <a:xfrm>
            <a:off x="4381534" y="1409700"/>
            <a:ext cx="3429000" cy="2247900"/>
          </a:xfrm>
          <a:pattFill prst="wdUpDiag">
            <a:fgClr>
              <a:schemeClr val="bg2"/>
            </a:fgClr>
            <a:bgClr>
              <a:schemeClr val="bg1"/>
            </a:bgClr>
          </a:pattFill>
        </p:spPr>
        <p:txBody>
          <a:bodyPr/>
          <a:lstStyle/>
          <a:p>
            <a:r>
              <a:rPr lang="en-US"/>
              <a:t>Click icon to add picture</a:t>
            </a:r>
          </a:p>
        </p:txBody>
      </p:sp>
      <p:sp>
        <p:nvSpPr>
          <p:cNvPr id="12" name="Picture Placeholder 6">
            <a:extLst>
              <a:ext uri="{FF2B5EF4-FFF2-40B4-BE49-F238E27FC236}">
                <a16:creationId xmlns:a16="http://schemas.microsoft.com/office/drawing/2014/main" id="{D1A7CD19-76F6-4CBE-B54D-93302EA79B1A}"/>
              </a:ext>
            </a:extLst>
          </p:cNvPr>
          <p:cNvSpPr>
            <a:spLocks noGrp="1"/>
          </p:cNvSpPr>
          <p:nvPr>
            <p:ph type="pic" sz="quarter" idx="17"/>
          </p:nvPr>
        </p:nvSpPr>
        <p:spPr>
          <a:xfrm>
            <a:off x="8267700" y="1409700"/>
            <a:ext cx="3429000" cy="2247900"/>
          </a:xfrm>
          <a:pattFill prst="wdUpDiag">
            <a:fgClr>
              <a:schemeClr val="bg2"/>
            </a:fgClr>
            <a:bgClr>
              <a:schemeClr val="bg1"/>
            </a:bgClr>
          </a:pattFill>
        </p:spPr>
        <p:txBody>
          <a:bodyPr/>
          <a:lstStyle/>
          <a:p>
            <a:r>
              <a:rPr lang="en-US"/>
              <a:t>Click icon to add picture</a:t>
            </a:r>
          </a:p>
        </p:txBody>
      </p:sp>
      <p:sp>
        <p:nvSpPr>
          <p:cNvPr id="15" name="Text Placeholder 6">
            <a:extLst>
              <a:ext uri="{FF2B5EF4-FFF2-40B4-BE49-F238E27FC236}">
                <a16:creationId xmlns:a16="http://schemas.microsoft.com/office/drawing/2014/main" id="{4CAE0181-37B5-43E5-A82A-CDD053C29C6C}"/>
              </a:ext>
            </a:extLst>
          </p:cNvPr>
          <p:cNvSpPr>
            <a:spLocks noGrp="1" noChangeAspect="1"/>
          </p:cNvSpPr>
          <p:nvPr>
            <p:ph type="body" sz="quarter" idx="18" hasCustomPrompt="1"/>
          </p:nvPr>
        </p:nvSpPr>
        <p:spPr>
          <a:xfrm>
            <a:off x="-1" y="5867400"/>
            <a:ext cx="12192000" cy="495299"/>
          </a:xfrm>
          <a:solidFill>
            <a:schemeClr val="accent1"/>
          </a:solidFill>
        </p:spPr>
        <p:txBody>
          <a:bodyPr lIns="493776" tIns="45720" rIns="493776" bIns="45720" anchor="ctr" anchorCtr="0">
            <a:noAutofit/>
          </a:bodyPr>
          <a:lstStyle>
            <a:lvl1pPr algn="ctr">
              <a:lnSpc>
                <a:spcPct val="90000"/>
              </a:lnSpc>
              <a:spcAft>
                <a:spcPts val="0"/>
              </a:spcAft>
              <a:defRPr sz="2400">
                <a:solidFill>
                  <a:schemeClr val="bg1"/>
                </a:solidFill>
              </a:defRPr>
            </a:lvl1pPr>
            <a:lvl2pPr>
              <a:defRPr sz="1400"/>
            </a:lvl2pPr>
            <a:lvl3pPr>
              <a:defRPr sz="1200"/>
            </a:lvl3pPr>
            <a:lvl4pPr>
              <a:defRPr sz="1100"/>
            </a:lvl4pPr>
            <a:lvl5pPr>
              <a:defRPr sz="1600"/>
            </a:lvl5pPr>
          </a:lstStyle>
          <a:p>
            <a:pPr lvl="0"/>
            <a:r>
              <a:rPr lang="en-US"/>
              <a:t>Key Takeaway Text</a:t>
            </a:r>
          </a:p>
        </p:txBody>
      </p:sp>
    </p:spTree>
    <p:extLst>
      <p:ext uri="{BB962C8B-B14F-4D97-AF65-F5344CB8AC3E}">
        <p14:creationId xmlns:p14="http://schemas.microsoft.com/office/powerpoint/2010/main" val="2466435876"/>
      </p:ext>
    </p:extLst>
  </p:cSld>
  <p:clrMapOvr>
    <a:masterClrMapping/>
  </p:clrMapOvr>
  <p:extLst>
    <p:ext uri="{DCECCB84-F9BA-43D5-87BE-67443E8EF086}">
      <p15:sldGuideLst xmlns:p15="http://schemas.microsoft.com/office/powerpoint/2012/main">
        <p15:guide id="1" orient="horz" pos="2448">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 Pic Dar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C9632D-2F70-4D0E-B737-ACF4A2DDEB26}"/>
              </a:ext>
            </a:extLst>
          </p:cNvPr>
          <p:cNvSpPr>
            <a:spLocks noGrp="1"/>
          </p:cNvSpPr>
          <p:nvPr>
            <p:ph type="ctrTitle"/>
          </p:nvPr>
        </p:nvSpPr>
        <p:spPr>
          <a:xfrm>
            <a:off x="495300" y="1409700"/>
            <a:ext cx="8382000" cy="2019300"/>
          </a:xfrm>
        </p:spPr>
        <p:txBody>
          <a:bodyPr tIns="0" anchor="t"/>
          <a:lstStyle>
            <a:lvl1pPr algn="l">
              <a:lnSpc>
                <a:spcPct val="80000"/>
              </a:lnSpc>
              <a:defRPr sz="4400" b="0">
                <a:solidFill>
                  <a:schemeClr val="bg1"/>
                </a:solidFill>
              </a:defRPr>
            </a:lvl1pPr>
          </a:lstStyle>
          <a:p>
            <a:r>
              <a:rPr lang="en-US"/>
              <a:t>Click to edit Master title style</a:t>
            </a:r>
          </a:p>
        </p:txBody>
      </p:sp>
      <p:sp>
        <p:nvSpPr>
          <p:cNvPr id="3" name="Subtitle 2">
            <a:extLst>
              <a:ext uri="{FF2B5EF4-FFF2-40B4-BE49-F238E27FC236}">
                <a16:creationId xmlns:a16="http://schemas.microsoft.com/office/drawing/2014/main" id="{3D7C3F44-5413-48F1-ACBF-6BEAE9CA81A1}"/>
              </a:ext>
            </a:extLst>
          </p:cNvPr>
          <p:cNvSpPr>
            <a:spLocks noGrp="1"/>
          </p:cNvSpPr>
          <p:nvPr>
            <p:ph type="subTitle" idx="1" hasCustomPrompt="1"/>
          </p:nvPr>
        </p:nvSpPr>
        <p:spPr>
          <a:xfrm>
            <a:off x="495300" y="3848100"/>
            <a:ext cx="5600700" cy="892017"/>
          </a:xfrm>
        </p:spPr>
        <p:txBody>
          <a:bodyPr tIns="0" bIns="182880" anchor="t" anchorCtr="0"/>
          <a:lstStyle>
            <a:lvl1pPr marL="0" indent="0" algn="l">
              <a:spcAft>
                <a:spcPts val="0"/>
              </a:spcAft>
              <a:buNone/>
              <a:defRPr sz="1600" b="0" cap="all" baseline="0">
                <a:solidFill>
                  <a:schemeClr val="bg1"/>
                </a:solidFill>
                <a:latin typeface="+mj-lt"/>
              </a:defRPr>
            </a:lvl1pPr>
            <a:lvl2pPr marL="0" indent="0" algn="l">
              <a:spcAft>
                <a:spcPts val="1200"/>
              </a:spcAft>
              <a:buNone/>
              <a:defRPr sz="1600" b="1" cap="all" baseline="0">
                <a:solidFill>
                  <a:schemeClr val="bg1"/>
                </a:solidFill>
              </a:defRPr>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Presenter’s Name</a:t>
            </a:r>
          </a:p>
          <a:p>
            <a:pPr lvl="1"/>
            <a:r>
              <a:rPr lang="en-US"/>
              <a:t>Presenter’s Title</a:t>
            </a:r>
          </a:p>
        </p:txBody>
      </p:sp>
      <p:sp>
        <p:nvSpPr>
          <p:cNvPr id="4" name="Date Placeholder 3">
            <a:extLst>
              <a:ext uri="{FF2B5EF4-FFF2-40B4-BE49-F238E27FC236}">
                <a16:creationId xmlns:a16="http://schemas.microsoft.com/office/drawing/2014/main" id="{F3C79F04-7833-4562-B8D1-AC0341D757FA}"/>
              </a:ext>
            </a:extLst>
          </p:cNvPr>
          <p:cNvSpPr>
            <a:spLocks noGrp="1"/>
          </p:cNvSpPr>
          <p:nvPr>
            <p:ph type="dt" sz="half" idx="10"/>
          </p:nvPr>
        </p:nvSpPr>
        <p:spPr>
          <a:xfrm>
            <a:off x="495300" y="498668"/>
            <a:ext cx="2743200" cy="365125"/>
          </a:xfrm>
          <a:prstGeom prst="rect">
            <a:avLst/>
          </a:prstGeom>
        </p:spPr>
        <p:txBody>
          <a:bodyPr lIns="0" tIns="0" rIns="0" bIns="0" anchor="t"/>
          <a:lstStyle>
            <a:lvl1pPr>
              <a:defRPr sz="1600" b="1">
                <a:solidFill>
                  <a:schemeClr val="bg1"/>
                </a:solidFill>
                <a:latin typeface="+mn-lt"/>
              </a:defRPr>
            </a:lvl1pPr>
          </a:lstStyle>
          <a:p>
            <a:fld id="{A77398D9-21E1-4EFE-8F89-F5248C0644D1}" type="datetime4">
              <a:rPr lang="en-US" smtClean="0"/>
              <a:t>March 5, 2021</a:t>
            </a:fld>
            <a:endParaRPr lang="en-US"/>
          </a:p>
        </p:txBody>
      </p:sp>
      <p:pic>
        <p:nvPicPr>
          <p:cNvPr id="8" name="Graphic 7">
            <a:extLst>
              <a:ext uri="{FF2B5EF4-FFF2-40B4-BE49-F238E27FC236}">
                <a16:creationId xmlns:a16="http://schemas.microsoft.com/office/drawing/2014/main" id="{07D801B6-A973-4D6D-8431-BA0D1481B3CF}"/>
              </a:ext>
            </a:extLst>
          </p:cNvPr>
          <p:cNvPicPr>
            <a:picLocks noChangeAspect="1"/>
          </p:cNvPicPr>
          <p:nvPr userDrawn="1"/>
        </p:nvPicPr>
        <p:blipFill>
          <a:blip r:embed="rId3">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p:blipFill>
        <p:spPr>
          <a:xfrm>
            <a:off x="498212" y="6008332"/>
            <a:ext cx="2444600" cy="457200"/>
          </a:xfrm>
          <a:prstGeom prst="rect">
            <a:avLst/>
          </a:prstGeom>
        </p:spPr>
      </p:pic>
    </p:spTree>
    <p:extLst>
      <p:ext uri="{BB962C8B-B14F-4D97-AF65-F5344CB8AC3E}">
        <p14:creationId xmlns:p14="http://schemas.microsoft.com/office/powerpoint/2010/main" val="2320374159"/>
      </p:ext>
    </p:extLst>
  </p:cSld>
  <p:clrMapOvr>
    <a:masterClrMapping/>
  </p:clrMapOvr>
  <p:extLst>
    <p:ext uri="{DCECCB84-F9BA-43D5-87BE-67443E8EF086}">
      <p15:sldGuideLst xmlns:p15="http://schemas.microsoft.com/office/powerpoint/2012/main">
        <p15:guide id="1" pos="5592">
          <p15:clr>
            <a:srgbClr val="FBAE40"/>
          </p15:clr>
        </p15:guide>
        <p15:guide id="2" orient="horz" pos="3216">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Three Content + Pic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80A38-A16A-446F-8129-A3FC34253B1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FCBDF14-DE64-4CDC-8651-F845B5598829}"/>
              </a:ext>
            </a:extLst>
          </p:cNvPr>
          <p:cNvSpPr>
            <a:spLocks noGrp="1"/>
          </p:cNvSpPr>
          <p:nvPr>
            <p:ph idx="1"/>
          </p:nvPr>
        </p:nvSpPr>
        <p:spPr>
          <a:xfrm>
            <a:off x="495300" y="3886200"/>
            <a:ext cx="3429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47218955-D351-40C8-BFD4-823635598113}"/>
              </a:ext>
            </a:extLst>
          </p:cNvPr>
          <p:cNvSpPr>
            <a:spLocks noGrp="1"/>
          </p:cNvSpPr>
          <p:nvPr>
            <p:ph type="ftr" sz="quarter" idx="11"/>
          </p:nvPr>
        </p:nvSpPr>
        <p:spPr/>
        <p:txBody>
          <a:bodyPr/>
          <a:lstStyle/>
          <a:p>
            <a:r>
              <a:rPr lang="en-US"/>
              <a:t>Campus Deck</a:t>
            </a:r>
          </a:p>
        </p:txBody>
      </p:sp>
      <p:sp>
        <p:nvSpPr>
          <p:cNvPr id="6" name="Slide Number Placeholder 5">
            <a:extLst>
              <a:ext uri="{FF2B5EF4-FFF2-40B4-BE49-F238E27FC236}">
                <a16:creationId xmlns:a16="http://schemas.microsoft.com/office/drawing/2014/main" id="{137A6FEB-0F20-4122-83B7-A3A8BF9EA12C}"/>
              </a:ext>
            </a:extLst>
          </p:cNvPr>
          <p:cNvSpPr>
            <a:spLocks noGrp="1"/>
          </p:cNvSpPr>
          <p:nvPr>
            <p:ph type="sldNum" sz="quarter" idx="12"/>
          </p:nvPr>
        </p:nvSpPr>
        <p:spPr/>
        <p:txBody>
          <a:bodyPr/>
          <a:lstStyle/>
          <a:p>
            <a:fld id="{7B94EC18-1D2B-4535-B738-0E53AFE26620}" type="slidenum">
              <a:rPr lang="en-US" smtClean="0"/>
              <a:t>‹#›</a:t>
            </a:fld>
            <a:endParaRPr lang="en-US"/>
          </a:p>
        </p:txBody>
      </p:sp>
      <p:sp>
        <p:nvSpPr>
          <p:cNvPr id="8" name="Content Placeholder 2">
            <a:extLst>
              <a:ext uri="{FF2B5EF4-FFF2-40B4-BE49-F238E27FC236}">
                <a16:creationId xmlns:a16="http://schemas.microsoft.com/office/drawing/2014/main" id="{081AB863-6602-411C-B695-D0F3F7473088}"/>
              </a:ext>
            </a:extLst>
          </p:cNvPr>
          <p:cNvSpPr>
            <a:spLocks noGrp="1"/>
          </p:cNvSpPr>
          <p:nvPr>
            <p:ph idx="13"/>
          </p:nvPr>
        </p:nvSpPr>
        <p:spPr>
          <a:xfrm>
            <a:off x="4381534" y="3886200"/>
            <a:ext cx="3429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2">
            <a:extLst>
              <a:ext uri="{FF2B5EF4-FFF2-40B4-BE49-F238E27FC236}">
                <a16:creationId xmlns:a16="http://schemas.microsoft.com/office/drawing/2014/main" id="{DD0612F8-8A1A-4C2A-A93C-441DEDF8E283}"/>
              </a:ext>
            </a:extLst>
          </p:cNvPr>
          <p:cNvSpPr>
            <a:spLocks noGrp="1"/>
          </p:cNvSpPr>
          <p:nvPr>
            <p:ph idx="14"/>
          </p:nvPr>
        </p:nvSpPr>
        <p:spPr>
          <a:xfrm>
            <a:off x="8267768" y="3886200"/>
            <a:ext cx="3429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Text Placeholder 6">
            <a:extLst>
              <a:ext uri="{FF2B5EF4-FFF2-40B4-BE49-F238E27FC236}">
                <a16:creationId xmlns:a16="http://schemas.microsoft.com/office/drawing/2014/main" id="{4CAE0181-37B5-43E5-A82A-CDD053C29C6C}"/>
              </a:ext>
            </a:extLst>
          </p:cNvPr>
          <p:cNvSpPr>
            <a:spLocks noGrp="1" noChangeAspect="1"/>
          </p:cNvSpPr>
          <p:nvPr>
            <p:ph type="body" sz="quarter" idx="18" hasCustomPrompt="1"/>
          </p:nvPr>
        </p:nvSpPr>
        <p:spPr>
          <a:xfrm>
            <a:off x="-1" y="5867400"/>
            <a:ext cx="12192000" cy="495299"/>
          </a:xfrm>
          <a:solidFill>
            <a:schemeClr val="accent1"/>
          </a:solidFill>
        </p:spPr>
        <p:txBody>
          <a:bodyPr lIns="493776" tIns="45720" rIns="493776" bIns="45720" anchor="ctr" anchorCtr="0">
            <a:noAutofit/>
          </a:bodyPr>
          <a:lstStyle>
            <a:lvl1pPr algn="ctr">
              <a:lnSpc>
                <a:spcPct val="90000"/>
              </a:lnSpc>
              <a:spcAft>
                <a:spcPts val="0"/>
              </a:spcAft>
              <a:defRPr sz="2400">
                <a:solidFill>
                  <a:schemeClr val="bg1"/>
                </a:solidFill>
              </a:defRPr>
            </a:lvl1pPr>
            <a:lvl2pPr>
              <a:defRPr sz="1400"/>
            </a:lvl2pPr>
            <a:lvl3pPr>
              <a:defRPr sz="1200"/>
            </a:lvl3pPr>
            <a:lvl4pPr>
              <a:defRPr sz="1100"/>
            </a:lvl4pPr>
            <a:lvl5pPr>
              <a:defRPr sz="1600"/>
            </a:lvl5pPr>
          </a:lstStyle>
          <a:p>
            <a:pPr lvl="0"/>
            <a:r>
              <a:rPr lang="en-US"/>
              <a:t>Key Takeaway Text</a:t>
            </a:r>
          </a:p>
        </p:txBody>
      </p:sp>
      <p:sp>
        <p:nvSpPr>
          <p:cNvPr id="13" name="Content Placeholder 2">
            <a:extLst>
              <a:ext uri="{FF2B5EF4-FFF2-40B4-BE49-F238E27FC236}">
                <a16:creationId xmlns:a16="http://schemas.microsoft.com/office/drawing/2014/main" id="{FFCBDF14-DE64-4CDC-8651-F845B5598829}"/>
              </a:ext>
            </a:extLst>
          </p:cNvPr>
          <p:cNvSpPr>
            <a:spLocks noGrp="1"/>
          </p:cNvSpPr>
          <p:nvPr>
            <p:ph idx="19"/>
          </p:nvPr>
        </p:nvSpPr>
        <p:spPr>
          <a:xfrm>
            <a:off x="495232" y="1418498"/>
            <a:ext cx="3429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Content Placeholder 2">
            <a:extLst>
              <a:ext uri="{FF2B5EF4-FFF2-40B4-BE49-F238E27FC236}">
                <a16:creationId xmlns:a16="http://schemas.microsoft.com/office/drawing/2014/main" id="{081AB863-6602-411C-B695-D0F3F7473088}"/>
              </a:ext>
            </a:extLst>
          </p:cNvPr>
          <p:cNvSpPr>
            <a:spLocks noGrp="1"/>
          </p:cNvSpPr>
          <p:nvPr>
            <p:ph idx="20"/>
          </p:nvPr>
        </p:nvSpPr>
        <p:spPr>
          <a:xfrm>
            <a:off x="4381466" y="1418498"/>
            <a:ext cx="3429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Content Placeholder 2">
            <a:extLst>
              <a:ext uri="{FF2B5EF4-FFF2-40B4-BE49-F238E27FC236}">
                <a16:creationId xmlns:a16="http://schemas.microsoft.com/office/drawing/2014/main" id="{DD0612F8-8A1A-4C2A-A93C-441DEDF8E283}"/>
              </a:ext>
            </a:extLst>
          </p:cNvPr>
          <p:cNvSpPr>
            <a:spLocks noGrp="1"/>
          </p:cNvSpPr>
          <p:nvPr>
            <p:ph idx="21"/>
          </p:nvPr>
        </p:nvSpPr>
        <p:spPr>
          <a:xfrm>
            <a:off x="8267700" y="1418498"/>
            <a:ext cx="3429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30508667"/>
      </p:ext>
    </p:extLst>
  </p:cSld>
  <p:clrMapOvr>
    <a:masterClrMapping/>
  </p:clrMapOvr>
  <p:extLst>
    <p:ext uri="{DCECCB84-F9BA-43D5-87BE-67443E8EF086}">
      <p15:sldGuideLst xmlns:p15="http://schemas.microsoft.com/office/powerpoint/2012/main">
        <p15:guide id="1" orient="horz" pos="2448">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80A38-A16A-446F-8129-A3FC34253B1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FCBDF14-DE64-4CDC-8651-F845B5598829}"/>
              </a:ext>
            </a:extLst>
          </p:cNvPr>
          <p:cNvSpPr>
            <a:spLocks noGrp="1"/>
          </p:cNvSpPr>
          <p:nvPr>
            <p:ph idx="1"/>
          </p:nvPr>
        </p:nvSpPr>
        <p:spPr>
          <a:xfrm>
            <a:off x="495300" y="1409701"/>
            <a:ext cx="2459736" cy="4457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47218955-D351-40C8-BFD4-823635598113}"/>
              </a:ext>
            </a:extLst>
          </p:cNvPr>
          <p:cNvSpPr>
            <a:spLocks noGrp="1"/>
          </p:cNvSpPr>
          <p:nvPr>
            <p:ph type="ftr" sz="quarter" idx="11"/>
          </p:nvPr>
        </p:nvSpPr>
        <p:spPr/>
        <p:txBody>
          <a:bodyPr/>
          <a:lstStyle/>
          <a:p>
            <a:r>
              <a:rPr lang="en-US"/>
              <a:t>Campus Deck</a:t>
            </a:r>
          </a:p>
        </p:txBody>
      </p:sp>
      <p:sp>
        <p:nvSpPr>
          <p:cNvPr id="6" name="Slide Number Placeholder 5">
            <a:extLst>
              <a:ext uri="{FF2B5EF4-FFF2-40B4-BE49-F238E27FC236}">
                <a16:creationId xmlns:a16="http://schemas.microsoft.com/office/drawing/2014/main" id="{137A6FEB-0F20-4122-83B7-A3A8BF9EA12C}"/>
              </a:ext>
            </a:extLst>
          </p:cNvPr>
          <p:cNvSpPr>
            <a:spLocks noGrp="1"/>
          </p:cNvSpPr>
          <p:nvPr>
            <p:ph type="sldNum" sz="quarter" idx="12"/>
          </p:nvPr>
        </p:nvSpPr>
        <p:spPr/>
        <p:txBody>
          <a:bodyPr/>
          <a:lstStyle/>
          <a:p>
            <a:fld id="{7B94EC18-1D2B-4535-B738-0E53AFE26620}" type="slidenum">
              <a:rPr lang="en-US" smtClean="0"/>
              <a:t>‹#›</a:t>
            </a:fld>
            <a:endParaRPr lang="en-US"/>
          </a:p>
        </p:txBody>
      </p:sp>
      <p:sp>
        <p:nvSpPr>
          <p:cNvPr id="8" name="Content Placeholder 2">
            <a:extLst>
              <a:ext uri="{FF2B5EF4-FFF2-40B4-BE49-F238E27FC236}">
                <a16:creationId xmlns:a16="http://schemas.microsoft.com/office/drawing/2014/main" id="{081AB863-6602-411C-B695-D0F3F7473088}"/>
              </a:ext>
            </a:extLst>
          </p:cNvPr>
          <p:cNvSpPr>
            <a:spLocks noGrp="1"/>
          </p:cNvSpPr>
          <p:nvPr>
            <p:ph idx="13"/>
          </p:nvPr>
        </p:nvSpPr>
        <p:spPr>
          <a:xfrm>
            <a:off x="3409238" y="1409701"/>
            <a:ext cx="2459736" cy="4457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2">
            <a:extLst>
              <a:ext uri="{FF2B5EF4-FFF2-40B4-BE49-F238E27FC236}">
                <a16:creationId xmlns:a16="http://schemas.microsoft.com/office/drawing/2014/main" id="{DD0612F8-8A1A-4C2A-A93C-441DEDF8E283}"/>
              </a:ext>
            </a:extLst>
          </p:cNvPr>
          <p:cNvSpPr>
            <a:spLocks noGrp="1"/>
          </p:cNvSpPr>
          <p:nvPr>
            <p:ph idx="14"/>
          </p:nvPr>
        </p:nvSpPr>
        <p:spPr>
          <a:xfrm>
            <a:off x="6323176" y="1409701"/>
            <a:ext cx="2459736" cy="4457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2">
            <a:extLst>
              <a:ext uri="{FF2B5EF4-FFF2-40B4-BE49-F238E27FC236}">
                <a16:creationId xmlns:a16="http://schemas.microsoft.com/office/drawing/2014/main" id="{DC3999C7-E763-4050-BC0E-E9090F84780A}"/>
              </a:ext>
            </a:extLst>
          </p:cNvPr>
          <p:cNvSpPr>
            <a:spLocks noGrp="1"/>
          </p:cNvSpPr>
          <p:nvPr>
            <p:ph idx="15"/>
          </p:nvPr>
        </p:nvSpPr>
        <p:spPr>
          <a:xfrm>
            <a:off x="9237112" y="1409701"/>
            <a:ext cx="2459736" cy="4457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2" name="Straight Connector 11">
            <a:extLst>
              <a:ext uri="{FF2B5EF4-FFF2-40B4-BE49-F238E27FC236}">
                <a16:creationId xmlns:a16="http://schemas.microsoft.com/office/drawing/2014/main" id="{4538375F-017C-4D3C-98B0-0B49D2AAE3BA}"/>
              </a:ext>
            </a:extLst>
          </p:cNvPr>
          <p:cNvCxnSpPr/>
          <p:nvPr userDrawn="1"/>
        </p:nvCxnSpPr>
        <p:spPr>
          <a:xfrm>
            <a:off x="3182137" y="1410880"/>
            <a:ext cx="0" cy="4462272"/>
          </a:xfrm>
          <a:prstGeom prst="line">
            <a:avLst/>
          </a:prstGeom>
          <a:ln w="635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4B52EB66-0BC5-4D65-9873-7791F0C2A2E0}"/>
              </a:ext>
            </a:extLst>
          </p:cNvPr>
          <p:cNvCxnSpPr/>
          <p:nvPr userDrawn="1"/>
        </p:nvCxnSpPr>
        <p:spPr>
          <a:xfrm>
            <a:off x="6096075" y="1410880"/>
            <a:ext cx="0" cy="4462272"/>
          </a:xfrm>
          <a:prstGeom prst="line">
            <a:avLst/>
          </a:prstGeom>
          <a:ln w="635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43A66CFF-0E1D-4769-AC5A-FFCF982704C6}"/>
              </a:ext>
            </a:extLst>
          </p:cNvPr>
          <p:cNvCxnSpPr/>
          <p:nvPr userDrawn="1"/>
        </p:nvCxnSpPr>
        <p:spPr>
          <a:xfrm>
            <a:off x="9010013" y="1410880"/>
            <a:ext cx="0" cy="4462272"/>
          </a:xfrm>
          <a:prstGeom prst="line">
            <a:avLst/>
          </a:prstGeom>
          <a:ln w="6350">
            <a:solidFill>
              <a:schemeClr val="accent5"/>
            </a:solidFill>
          </a:ln>
        </p:spPr>
        <p:style>
          <a:lnRef idx="1">
            <a:schemeClr val="accent1"/>
          </a:lnRef>
          <a:fillRef idx="0">
            <a:schemeClr val="accent1"/>
          </a:fillRef>
          <a:effectRef idx="0">
            <a:schemeClr val="accent1"/>
          </a:effectRef>
          <a:fontRef idx="minor">
            <a:schemeClr val="tx1"/>
          </a:fontRef>
        </p:style>
      </p:cxnSp>
      <p:sp>
        <p:nvSpPr>
          <p:cNvPr id="17" name="Text Placeholder 6">
            <a:extLst>
              <a:ext uri="{FF2B5EF4-FFF2-40B4-BE49-F238E27FC236}">
                <a16:creationId xmlns:a16="http://schemas.microsoft.com/office/drawing/2014/main" id="{E90AB464-576C-4A33-966B-DD17FE4C4181}"/>
              </a:ext>
            </a:extLst>
          </p:cNvPr>
          <p:cNvSpPr>
            <a:spLocks noGrp="1" noChangeAspect="1"/>
          </p:cNvSpPr>
          <p:nvPr>
            <p:ph type="body" sz="quarter" idx="16" hasCustomPrompt="1"/>
          </p:nvPr>
        </p:nvSpPr>
        <p:spPr>
          <a:xfrm>
            <a:off x="-1" y="5867400"/>
            <a:ext cx="12192000" cy="495299"/>
          </a:xfrm>
          <a:solidFill>
            <a:schemeClr val="accent1"/>
          </a:solidFill>
        </p:spPr>
        <p:txBody>
          <a:bodyPr lIns="493776" tIns="45720" rIns="493776" bIns="45720" anchor="ctr" anchorCtr="0">
            <a:noAutofit/>
          </a:bodyPr>
          <a:lstStyle>
            <a:lvl1pPr algn="ctr">
              <a:lnSpc>
                <a:spcPct val="90000"/>
              </a:lnSpc>
              <a:spcAft>
                <a:spcPts val="0"/>
              </a:spcAft>
              <a:defRPr sz="2400">
                <a:solidFill>
                  <a:schemeClr val="bg1"/>
                </a:solidFill>
              </a:defRPr>
            </a:lvl1pPr>
            <a:lvl2pPr>
              <a:defRPr sz="1400"/>
            </a:lvl2pPr>
            <a:lvl3pPr>
              <a:defRPr sz="1200"/>
            </a:lvl3pPr>
            <a:lvl4pPr>
              <a:defRPr sz="1100"/>
            </a:lvl4pPr>
            <a:lvl5pPr>
              <a:defRPr sz="1600"/>
            </a:lvl5pPr>
          </a:lstStyle>
          <a:p>
            <a:pPr lvl="0"/>
            <a:r>
              <a:rPr lang="en-US"/>
              <a:t>Key Takeaway Text</a:t>
            </a:r>
          </a:p>
        </p:txBody>
      </p:sp>
    </p:spTree>
    <p:extLst>
      <p:ext uri="{BB962C8B-B14F-4D97-AF65-F5344CB8AC3E}">
        <p14:creationId xmlns:p14="http://schemas.microsoft.com/office/powerpoint/2010/main" val="761799397"/>
      </p:ext>
    </p:extLst>
  </p:cSld>
  <p:clrMapOvr>
    <a:masterClrMapping/>
  </p:clrMapOvr>
  <p:extLst>
    <p:ext uri="{DCECCB84-F9BA-43D5-87BE-67443E8EF086}">
      <p15:sldGuideLst xmlns:p15="http://schemas.microsoft.com/office/powerpoint/2012/main"/>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2_Four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80A38-A16A-446F-8129-A3FC34253B1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FCBDF14-DE64-4CDC-8651-F845B5598829}"/>
              </a:ext>
            </a:extLst>
          </p:cNvPr>
          <p:cNvSpPr>
            <a:spLocks noGrp="1"/>
          </p:cNvSpPr>
          <p:nvPr>
            <p:ph idx="1"/>
          </p:nvPr>
        </p:nvSpPr>
        <p:spPr>
          <a:xfrm>
            <a:off x="495300" y="1409701"/>
            <a:ext cx="2089638" cy="4457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47218955-D351-40C8-BFD4-823635598113}"/>
              </a:ext>
            </a:extLst>
          </p:cNvPr>
          <p:cNvSpPr>
            <a:spLocks noGrp="1"/>
          </p:cNvSpPr>
          <p:nvPr>
            <p:ph type="ftr" sz="quarter" idx="11"/>
          </p:nvPr>
        </p:nvSpPr>
        <p:spPr/>
        <p:txBody>
          <a:bodyPr/>
          <a:lstStyle/>
          <a:p>
            <a:r>
              <a:rPr lang="en-US"/>
              <a:t>Campus Deck</a:t>
            </a:r>
          </a:p>
        </p:txBody>
      </p:sp>
      <p:sp>
        <p:nvSpPr>
          <p:cNvPr id="6" name="Slide Number Placeholder 5">
            <a:extLst>
              <a:ext uri="{FF2B5EF4-FFF2-40B4-BE49-F238E27FC236}">
                <a16:creationId xmlns:a16="http://schemas.microsoft.com/office/drawing/2014/main" id="{137A6FEB-0F20-4122-83B7-A3A8BF9EA12C}"/>
              </a:ext>
            </a:extLst>
          </p:cNvPr>
          <p:cNvSpPr>
            <a:spLocks noGrp="1"/>
          </p:cNvSpPr>
          <p:nvPr>
            <p:ph type="sldNum" sz="quarter" idx="12"/>
          </p:nvPr>
        </p:nvSpPr>
        <p:spPr/>
        <p:txBody>
          <a:bodyPr/>
          <a:lstStyle/>
          <a:p>
            <a:fld id="{7B94EC18-1D2B-4535-B738-0E53AFE26620}" type="slidenum">
              <a:rPr lang="en-US" smtClean="0"/>
              <a:t>‹#›</a:t>
            </a:fld>
            <a:endParaRPr lang="en-US"/>
          </a:p>
        </p:txBody>
      </p:sp>
      <p:cxnSp>
        <p:nvCxnSpPr>
          <p:cNvPr id="12" name="Straight Connector 11">
            <a:extLst>
              <a:ext uri="{FF2B5EF4-FFF2-40B4-BE49-F238E27FC236}">
                <a16:creationId xmlns:a16="http://schemas.microsoft.com/office/drawing/2014/main" id="{4538375F-017C-4D3C-98B0-0B49D2AAE3BA}"/>
              </a:ext>
            </a:extLst>
          </p:cNvPr>
          <p:cNvCxnSpPr/>
          <p:nvPr userDrawn="1"/>
        </p:nvCxnSpPr>
        <p:spPr>
          <a:xfrm>
            <a:off x="2654617" y="1410880"/>
            <a:ext cx="0" cy="4462272"/>
          </a:xfrm>
          <a:prstGeom prst="line">
            <a:avLst/>
          </a:prstGeom>
          <a:ln w="6350">
            <a:solidFill>
              <a:schemeClr val="accent5"/>
            </a:solidFill>
          </a:ln>
        </p:spPr>
        <p:style>
          <a:lnRef idx="1">
            <a:schemeClr val="accent1"/>
          </a:lnRef>
          <a:fillRef idx="0">
            <a:schemeClr val="accent1"/>
          </a:fillRef>
          <a:effectRef idx="0">
            <a:schemeClr val="accent1"/>
          </a:effectRef>
          <a:fontRef idx="minor">
            <a:schemeClr val="tx1"/>
          </a:fontRef>
        </p:style>
      </p:cxnSp>
      <p:sp>
        <p:nvSpPr>
          <p:cNvPr id="17" name="Text Placeholder 6">
            <a:extLst>
              <a:ext uri="{FF2B5EF4-FFF2-40B4-BE49-F238E27FC236}">
                <a16:creationId xmlns:a16="http://schemas.microsoft.com/office/drawing/2014/main" id="{E90AB464-576C-4A33-966B-DD17FE4C4181}"/>
              </a:ext>
            </a:extLst>
          </p:cNvPr>
          <p:cNvSpPr>
            <a:spLocks noGrp="1" noChangeAspect="1"/>
          </p:cNvSpPr>
          <p:nvPr>
            <p:ph type="body" sz="quarter" idx="16" hasCustomPrompt="1"/>
          </p:nvPr>
        </p:nvSpPr>
        <p:spPr>
          <a:xfrm>
            <a:off x="-1" y="5867400"/>
            <a:ext cx="12192000" cy="495299"/>
          </a:xfrm>
          <a:solidFill>
            <a:schemeClr val="accent1"/>
          </a:solidFill>
        </p:spPr>
        <p:txBody>
          <a:bodyPr lIns="493776" tIns="45720" rIns="493776" bIns="45720" anchor="ctr" anchorCtr="0">
            <a:noAutofit/>
          </a:bodyPr>
          <a:lstStyle>
            <a:lvl1pPr algn="ctr">
              <a:lnSpc>
                <a:spcPct val="90000"/>
              </a:lnSpc>
              <a:spcAft>
                <a:spcPts val="0"/>
              </a:spcAft>
              <a:defRPr sz="2400">
                <a:solidFill>
                  <a:schemeClr val="bg1"/>
                </a:solidFill>
              </a:defRPr>
            </a:lvl1pPr>
            <a:lvl2pPr>
              <a:defRPr sz="1400"/>
            </a:lvl2pPr>
            <a:lvl3pPr>
              <a:defRPr sz="1200"/>
            </a:lvl3pPr>
            <a:lvl4pPr>
              <a:defRPr sz="1100"/>
            </a:lvl4pPr>
            <a:lvl5pPr>
              <a:defRPr sz="1600"/>
            </a:lvl5pPr>
          </a:lstStyle>
          <a:p>
            <a:pPr lvl="0"/>
            <a:r>
              <a:rPr lang="en-US"/>
              <a:t>Key Takeaway Text</a:t>
            </a:r>
          </a:p>
        </p:txBody>
      </p:sp>
      <p:sp>
        <p:nvSpPr>
          <p:cNvPr id="16" name="Content Placeholder 2">
            <a:extLst>
              <a:ext uri="{FF2B5EF4-FFF2-40B4-BE49-F238E27FC236}">
                <a16:creationId xmlns:a16="http://schemas.microsoft.com/office/drawing/2014/main" id="{FFCBDF14-DE64-4CDC-8651-F845B5598829}"/>
              </a:ext>
            </a:extLst>
          </p:cNvPr>
          <p:cNvSpPr>
            <a:spLocks noGrp="1"/>
          </p:cNvSpPr>
          <p:nvPr>
            <p:ph idx="17"/>
          </p:nvPr>
        </p:nvSpPr>
        <p:spPr>
          <a:xfrm>
            <a:off x="2859768" y="1407949"/>
            <a:ext cx="2072709" cy="4457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8" name="Straight Connector 17">
            <a:extLst>
              <a:ext uri="{FF2B5EF4-FFF2-40B4-BE49-F238E27FC236}">
                <a16:creationId xmlns:a16="http://schemas.microsoft.com/office/drawing/2014/main" id="{4538375F-017C-4D3C-98B0-0B49D2AAE3BA}"/>
              </a:ext>
            </a:extLst>
          </p:cNvPr>
          <p:cNvCxnSpPr/>
          <p:nvPr userDrawn="1"/>
        </p:nvCxnSpPr>
        <p:spPr>
          <a:xfrm>
            <a:off x="5001502" y="1409128"/>
            <a:ext cx="0" cy="4462272"/>
          </a:xfrm>
          <a:prstGeom prst="line">
            <a:avLst/>
          </a:prstGeom>
          <a:ln w="6350">
            <a:solidFill>
              <a:schemeClr val="accent5"/>
            </a:solidFill>
          </a:ln>
        </p:spPr>
        <p:style>
          <a:lnRef idx="1">
            <a:schemeClr val="accent1"/>
          </a:lnRef>
          <a:fillRef idx="0">
            <a:schemeClr val="accent1"/>
          </a:fillRef>
          <a:effectRef idx="0">
            <a:schemeClr val="accent1"/>
          </a:effectRef>
          <a:fontRef idx="minor">
            <a:schemeClr val="tx1"/>
          </a:fontRef>
        </p:style>
      </p:cxnSp>
      <p:sp>
        <p:nvSpPr>
          <p:cNvPr id="19" name="Content Placeholder 2">
            <a:extLst>
              <a:ext uri="{FF2B5EF4-FFF2-40B4-BE49-F238E27FC236}">
                <a16:creationId xmlns:a16="http://schemas.microsoft.com/office/drawing/2014/main" id="{FFCBDF14-DE64-4CDC-8651-F845B5598829}"/>
              </a:ext>
            </a:extLst>
          </p:cNvPr>
          <p:cNvSpPr>
            <a:spLocks noGrp="1"/>
          </p:cNvSpPr>
          <p:nvPr>
            <p:ph idx="18"/>
          </p:nvPr>
        </p:nvSpPr>
        <p:spPr>
          <a:xfrm>
            <a:off x="5153902" y="1406197"/>
            <a:ext cx="2046992" cy="4457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20" name="Straight Connector 19">
            <a:extLst>
              <a:ext uri="{FF2B5EF4-FFF2-40B4-BE49-F238E27FC236}">
                <a16:creationId xmlns:a16="http://schemas.microsoft.com/office/drawing/2014/main" id="{4538375F-017C-4D3C-98B0-0B49D2AAE3BA}"/>
              </a:ext>
            </a:extLst>
          </p:cNvPr>
          <p:cNvCxnSpPr/>
          <p:nvPr userDrawn="1"/>
        </p:nvCxnSpPr>
        <p:spPr>
          <a:xfrm>
            <a:off x="7269259" y="1407376"/>
            <a:ext cx="0" cy="4462272"/>
          </a:xfrm>
          <a:prstGeom prst="line">
            <a:avLst/>
          </a:prstGeom>
          <a:ln w="6350">
            <a:solidFill>
              <a:schemeClr val="accent5"/>
            </a:solidFill>
          </a:ln>
        </p:spPr>
        <p:style>
          <a:lnRef idx="1">
            <a:schemeClr val="accent1"/>
          </a:lnRef>
          <a:fillRef idx="0">
            <a:schemeClr val="accent1"/>
          </a:fillRef>
          <a:effectRef idx="0">
            <a:schemeClr val="accent1"/>
          </a:effectRef>
          <a:fontRef idx="minor">
            <a:schemeClr val="tx1"/>
          </a:fontRef>
        </p:style>
      </p:cxnSp>
      <p:sp>
        <p:nvSpPr>
          <p:cNvPr id="21" name="Content Placeholder 2">
            <a:extLst>
              <a:ext uri="{FF2B5EF4-FFF2-40B4-BE49-F238E27FC236}">
                <a16:creationId xmlns:a16="http://schemas.microsoft.com/office/drawing/2014/main" id="{FFCBDF14-DE64-4CDC-8651-F845B5598829}"/>
              </a:ext>
            </a:extLst>
          </p:cNvPr>
          <p:cNvSpPr>
            <a:spLocks noGrp="1"/>
          </p:cNvSpPr>
          <p:nvPr>
            <p:ph idx="19"/>
          </p:nvPr>
        </p:nvSpPr>
        <p:spPr>
          <a:xfrm>
            <a:off x="7421659" y="1404445"/>
            <a:ext cx="2003692" cy="4457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22" name="Straight Connector 21">
            <a:extLst>
              <a:ext uri="{FF2B5EF4-FFF2-40B4-BE49-F238E27FC236}">
                <a16:creationId xmlns:a16="http://schemas.microsoft.com/office/drawing/2014/main" id="{4538375F-017C-4D3C-98B0-0B49D2AAE3BA}"/>
              </a:ext>
            </a:extLst>
          </p:cNvPr>
          <p:cNvCxnSpPr/>
          <p:nvPr userDrawn="1"/>
        </p:nvCxnSpPr>
        <p:spPr>
          <a:xfrm>
            <a:off x="9501848" y="1405624"/>
            <a:ext cx="0" cy="4462272"/>
          </a:xfrm>
          <a:prstGeom prst="line">
            <a:avLst/>
          </a:prstGeom>
          <a:ln w="6350">
            <a:solidFill>
              <a:schemeClr val="accent5"/>
            </a:solidFill>
          </a:ln>
        </p:spPr>
        <p:style>
          <a:lnRef idx="1">
            <a:schemeClr val="accent1"/>
          </a:lnRef>
          <a:fillRef idx="0">
            <a:schemeClr val="accent1"/>
          </a:fillRef>
          <a:effectRef idx="0">
            <a:schemeClr val="accent1"/>
          </a:effectRef>
          <a:fontRef idx="minor">
            <a:schemeClr val="tx1"/>
          </a:fontRef>
        </p:style>
      </p:cxnSp>
      <p:sp>
        <p:nvSpPr>
          <p:cNvPr id="23" name="Content Placeholder 2">
            <a:extLst>
              <a:ext uri="{FF2B5EF4-FFF2-40B4-BE49-F238E27FC236}">
                <a16:creationId xmlns:a16="http://schemas.microsoft.com/office/drawing/2014/main" id="{FFCBDF14-DE64-4CDC-8651-F845B5598829}"/>
              </a:ext>
            </a:extLst>
          </p:cNvPr>
          <p:cNvSpPr>
            <a:spLocks noGrp="1"/>
          </p:cNvSpPr>
          <p:nvPr>
            <p:ph idx="20"/>
          </p:nvPr>
        </p:nvSpPr>
        <p:spPr>
          <a:xfrm>
            <a:off x="9654247" y="1402693"/>
            <a:ext cx="2042453" cy="4457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64119466"/>
      </p:ext>
    </p:extLst>
  </p:cSld>
  <p:clrMapOvr>
    <a:masterClrMapping/>
  </p:clrMapOvr>
  <p:extLst>
    <p:ext uri="{DCECCB84-F9BA-43D5-87BE-67443E8EF086}">
      <p15:sldGuideLst xmlns:p15="http://schemas.microsoft.com/office/powerpoint/2012/main"/>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Four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80A38-A16A-446F-8129-A3FC34253B1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FCBDF14-DE64-4CDC-8651-F845B5598829}"/>
              </a:ext>
            </a:extLst>
          </p:cNvPr>
          <p:cNvSpPr>
            <a:spLocks noGrp="1"/>
          </p:cNvSpPr>
          <p:nvPr>
            <p:ph idx="1"/>
          </p:nvPr>
        </p:nvSpPr>
        <p:spPr>
          <a:xfrm>
            <a:off x="495300" y="1409701"/>
            <a:ext cx="2459736" cy="4457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47218955-D351-40C8-BFD4-823635598113}"/>
              </a:ext>
            </a:extLst>
          </p:cNvPr>
          <p:cNvSpPr>
            <a:spLocks noGrp="1"/>
          </p:cNvSpPr>
          <p:nvPr>
            <p:ph type="ftr" sz="quarter" idx="11"/>
          </p:nvPr>
        </p:nvSpPr>
        <p:spPr/>
        <p:txBody>
          <a:bodyPr/>
          <a:lstStyle/>
          <a:p>
            <a:r>
              <a:rPr lang="en-US"/>
              <a:t>Campus Deck</a:t>
            </a:r>
          </a:p>
        </p:txBody>
      </p:sp>
      <p:sp>
        <p:nvSpPr>
          <p:cNvPr id="6" name="Slide Number Placeholder 5">
            <a:extLst>
              <a:ext uri="{FF2B5EF4-FFF2-40B4-BE49-F238E27FC236}">
                <a16:creationId xmlns:a16="http://schemas.microsoft.com/office/drawing/2014/main" id="{137A6FEB-0F20-4122-83B7-A3A8BF9EA12C}"/>
              </a:ext>
            </a:extLst>
          </p:cNvPr>
          <p:cNvSpPr>
            <a:spLocks noGrp="1"/>
          </p:cNvSpPr>
          <p:nvPr>
            <p:ph type="sldNum" sz="quarter" idx="12"/>
          </p:nvPr>
        </p:nvSpPr>
        <p:spPr/>
        <p:txBody>
          <a:bodyPr/>
          <a:lstStyle/>
          <a:p>
            <a:fld id="{7B94EC18-1D2B-4535-B738-0E53AFE26620}" type="slidenum">
              <a:rPr lang="en-US" smtClean="0"/>
              <a:t>‹#›</a:t>
            </a:fld>
            <a:endParaRPr lang="en-US"/>
          </a:p>
        </p:txBody>
      </p:sp>
      <p:sp>
        <p:nvSpPr>
          <p:cNvPr id="8" name="Content Placeholder 2">
            <a:extLst>
              <a:ext uri="{FF2B5EF4-FFF2-40B4-BE49-F238E27FC236}">
                <a16:creationId xmlns:a16="http://schemas.microsoft.com/office/drawing/2014/main" id="{081AB863-6602-411C-B695-D0F3F7473088}"/>
              </a:ext>
            </a:extLst>
          </p:cNvPr>
          <p:cNvSpPr>
            <a:spLocks noGrp="1"/>
          </p:cNvSpPr>
          <p:nvPr>
            <p:ph idx="13"/>
          </p:nvPr>
        </p:nvSpPr>
        <p:spPr>
          <a:xfrm>
            <a:off x="3409238" y="1409701"/>
            <a:ext cx="2459736" cy="4457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2">
            <a:extLst>
              <a:ext uri="{FF2B5EF4-FFF2-40B4-BE49-F238E27FC236}">
                <a16:creationId xmlns:a16="http://schemas.microsoft.com/office/drawing/2014/main" id="{DD0612F8-8A1A-4C2A-A93C-441DEDF8E283}"/>
              </a:ext>
            </a:extLst>
          </p:cNvPr>
          <p:cNvSpPr>
            <a:spLocks noGrp="1"/>
          </p:cNvSpPr>
          <p:nvPr>
            <p:ph idx="14"/>
          </p:nvPr>
        </p:nvSpPr>
        <p:spPr>
          <a:xfrm>
            <a:off x="6323176" y="1409701"/>
            <a:ext cx="2459736" cy="4457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2" name="Straight Connector 11">
            <a:extLst>
              <a:ext uri="{FF2B5EF4-FFF2-40B4-BE49-F238E27FC236}">
                <a16:creationId xmlns:a16="http://schemas.microsoft.com/office/drawing/2014/main" id="{4538375F-017C-4D3C-98B0-0B49D2AAE3BA}"/>
              </a:ext>
            </a:extLst>
          </p:cNvPr>
          <p:cNvCxnSpPr/>
          <p:nvPr userDrawn="1"/>
        </p:nvCxnSpPr>
        <p:spPr>
          <a:xfrm>
            <a:off x="3182137" y="1410880"/>
            <a:ext cx="0" cy="4462272"/>
          </a:xfrm>
          <a:prstGeom prst="line">
            <a:avLst/>
          </a:prstGeom>
          <a:ln w="635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4B52EB66-0BC5-4D65-9873-7791F0C2A2E0}"/>
              </a:ext>
            </a:extLst>
          </p:cNvPr>
          <p:cNvCxnSpPr/>
          <p:nvPr userDrawn="1"/>
        </p:nvCxnSpPr>
        <p:spPr>
          <a:xfrm>
            <a:off x="6096075" y="1410880"/>
            <a:ext cx="0" cy="4462272"/>
          </a:xfrm>
          <a:prstGeom prst="line">
            <a:avLst/>
          </a:prstGeom>
          <a:ln w="6350">
            <a:solidFill>
              <a:schemeClr val="accent5"/>
            </a:solidFill>
          </a:ln>
        </p:spPr>
        <p:style>
          <a:lnRef idx="1">
            <a:schemeClr val="accent1"/>
          </a:lnRef>
          <a:fillRef idx="0">
            <a:schemeClr val="accent1"/>
          </a:fillRef>
          <a:effectRef idx="0">
            <a:schemeClr val="accent1"/>
          </a:effectRef>
          <a:fontRef idx="minor">
            <a:schemeClr val="tx1"/>
          </a:fontRef>
        </p:style>
      </p:cxnSp>
      <p:sp>
        <p:nvSpPr>
          <p:cNvPr id="17" name="Text Placeholder 6">
            <a:extLst>
              <a:ext uri="{FF2B5EF4-FFF2-40B4-BE49-F238E27FC236}">
                <a16:creationId xmlns:a16="http://schemas.microsoft.com/office/drawing/2014/main" id="{E90AB464-576C-4A33-966B-DD17FE4C4181}"/>
              </a:ext>
            </a:extLst>
          </p:cNvPr>
          <p:cNvSpPr>
            <a:spLocks noGrp="1" noChangeAspect="1"/>
          </p:cNvSpPr>
          <p:nvPr>
            <p:ph type="body" sz="quarter" idx="16" hasCustomPrompt="1"/>
          </p:nvPr>
        </p:nvSpPr>
        <p:spPr>
          <a:xfrm>
            <a:off x="-1" y="5867400"/>
            <a:ext cx="12192000" cy="495299"/>
          </a:xfrm>
          <a:solidFill>
            <a:schemeClr val="accent1"/>
          </a:solidFill>
        </p:spPr>
        <p:txBody>
          <a:bodyPr lIns="493776" tIns="45720" rIns="493776" bIns="45720" anchor="ctr" anchorCtr="0">
            <a:noAutofit/>
          </a:bodyPr>
          <a:lstStyle>
            <a:lvl1pPr algn="ctr">
              <a:lnSpc>
                <a:spcPct val="90000"/>
              </a:lnSpc>
              <a:spcAft>
                <a:spcPts val="0"/>
              </a:spcAft>
              <a:defRPr sz="2400">
                <a:solidFill>
                  <a:schemeClr val="bg1"/>
                </a:solidFill>
              </a:defRPr>
            </a:lvl1pPr>
            <a:lvl2pPr>
              <a:defRPr sz="1400"/>
            </a:lvl2pPr>
            <a:lvl3pPr>
              <a:defRPr sz="1200"/>
            </a:lvl3pPr>
            <a:lvl4pPr>
              <a:defRPr sz="1100"/>
            </a:lvl4pPr>
            <a:lvl5pPr>
              <a:defRPr sz="1600"/>
            </a:lvl5pPr>
          </a:lstStyle>
          <a:p>
            <a:pPr lvl="0"/>
            <a:r>
              <a:rPr lang="en-US"/>
              <a:t>Key Takeaway Text</a:t>
            </a:r>
          </a:p>
        </p:txBody>
      </p:sp>
    </p:spTree>
    <p:extLst>
      <p:ext uri="{BB962C8B-B14F-4D97-AF65-F5344CB8AC3E}">
        <p14:creationId xmlns:p14="http://schemas.microsoft.com/office/powerpoint/2010/main" val="831334874"/>
      </p:ext>
    </p:extLst>
  </p:cSld>
  <p:clrMapOvr>
    <a:masterClrMapping/>
  </p:clrMapOvr>
  <p:extLst>
    <p:ext uri="{DCECCB84-F9BA-43D5-87BE-67443E8EF086}">
      <p15:sldGuideLst xmlns:p15="http://schemas.microsoft.com/office/powerpoint/2012/main"/>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Four Content + Pic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80A38-A16A-446F-8129-A3FC34253B1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FCBDF14-DE64-4CDC-8651-F845B5598829}"/>
              </a:ext>
            </a:extLst>
          </p:cNvPr>
          <p:cNvSpPr>
            <a:spLocks noGrp="1"/>
          </p:cNvSpPr>
          <p:nvPr>
            <p:ph idx="1"/>
          </p:nvPr>
        </p:nvSpPr>
        <p:spPr>
          <a:xfrm>
            <a:off x="495300" y="3657600"/>
            <a:ext cx="2459736" cy="2209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47218955-D351-40C8-BFD4-823635598113}"/>
              </a:ext>
            </a:extLst>
          </p:cNvPr>
          <p:cNvSpPr>
            <a:spLocks noGrp="1"/>
          </p:cNvSpPr>
          <p:nvPr>
            <p:ph type="ftr" sz="quarter" idx="11"/>
          </p:nvPr>
        </p:nvSpPr>
        <p:spPr/>
        <p:txBody>
          <a:bodyPr/>
          <a:lstStyle/>
          <a:p>
            <a:r>
              <a:rPr lang="en-US"/>
              <a:t>Campus Deck</a:t>
            </a:r>
          </a:p>
        </p:txBody>
      </p:sp>
      <p:sp>
        <p:nvSpPr>
          <p:cNvPr id="6" name="Slide Number Placeholder 5">
            <a:extLst>
              <a:ext uri="{FF2B5EF4-FFF2-40B4-BE49-F238E27FC236}">
                <a16:creationId xmlns:a16="http://schemas.microsoft.com/office/drawing/2014/main" id="{137A6FEB-0F20-4122-83B7-A3A8BF9EA12C}"/>
              </a:ext>
            </a:extLst>
          </p:cNvPr>
          <p:cNvSpPr>
            <a:spLocks noGrp="1"/>
          </p:cNvSpPr>
          <p:nvPr>
            <p:ph type="sldNum" sz="quarter" idx="12"/>
          </p:nvPr>
        </p:nvSpPr>
        <p:spPr/>
        <p:txBody>
          <a:bodyPr/>
          <a:lstStyle/>
          <a:p>
            <a:fld id="{7B94EC18-1D2B-4535-B738-0E53AFE26620}" type="slidenum">
              <a:rPr lang="en-US" smtClean="0"/>
              <a:t>‹#›</a:t>
            </a:fld>
            <a:endParaRPr lang="en-US"/>
          </a:p>
        </p:txBody>
      </p:sp>
      <p:sp>
        <p:nvSpPr>
          <p:cNvPr id="8" name="Content Placeholder 2">
            <a:extLst>
              <a:ext uri="{FF2B5EF4-FFF2-40B4-BE49-F238E27FC236}">
                <a16:creationId xmlns:a16="http://schemas.microsoft.com/office/drawing/2014/main" id="{081AB863-6602-411C-B695-D0F3F7473088}"/>
              </a:ext>
            </a:extLst>
          </p:cNvPr>
          <p:cNvSpPr>
            <a:spLocks noGrp="1"/>
          </p:cNvSpPr>
          <p:nvPr>
            <p:ph idx="13"/>
          </p:nvPr>
        </p:nvSpPr>
        <p:spPr>
          <a:xfrm>
            <a:off x="3409237" y="3657600"/>
            <a:ext cx="2459736" cy="2209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2">
            <a:extLst>
              <a:ext uri="{FF2B5EF4-FFF2-40B4-BE49-F238E27FC236}">
                <a16:creationId xmlns:a16="http://schemas.microsoft.com/office/drawing/2014/main" id="{DD0612F8-8A1A-4C2A-A93C-441DEDF8E283}"/>
              </a:ext>
            </a:extLst>
          </p:cNvPr>
          <p:cNvSpPr>
            <a:spLocks noGrp="1"/>
          </p:cNvSpPr>
          <p:nvPr>
            <p:ph idx="14"/>
          </p:nvPr>
        </p:nvSpPr>
        <p:spPr>
          <a:xfrm>
            <a:off x="6323174" y="3657600"/>
            <a:ext cx="2459736" cy="2209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2">
            <a:extLst>
              <a:ext uri="{FF2B5EF4-FFF2-40B4-BE49-F238E27FC236}">
                <a16:creationId xmlns:a16="http://schemas.microsoft.com/office/drawing/2014/main" id="{DC3999C7-E763-4050-BC0E-E9090F84780A}"/>
              </a:ext>
            </a:extLst>
          </p:cNvPr>
          <p:cNvSpPr>
            <a:spLocks noGrp="1"/>
          </p:cNvSpPr>
          <p:nvPr>
            <p:ph idx="15"/>
          </p:nvPr>
        </p:nvSpPr>
        <p:spPr>
          <a:xfrm>
            <a:off x="9237112" y="3657600"/>
            <a:ext cx="2459736" cy="2209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Picture Placeholder 8">
            <a:extLst>
              <a:ext uri="{FF2B5EF4-FFF2-40B4-BE49-F238E27FC236}">
                <a16:creationId xmlns:a16="http://schemas.microsoft.com/office/drawing/2014/main" id="{5632F1BF-A417-46F5-A2B0-EE338C9464D9}"/>
              </a:ext>
            </a:extLst>
          </p:cNvPr>
          <p:cNvSpPr>
            <a:spLocks noGrp="1"/>
          </p:cNvSpPr>
          <p:nvPr>
            <p:ph type="pic" sz="quarter" idx="16"/>
          </p:nvPr>
        </p:nvSpPr>
        <p:spPr>
          <a:xfrm>
            <a:off x="495300" y="1409700"/>
            <a:ext cx="2459038" cy="2019300"/>
          </a:xfrm>
          <a:pattFill prst="wdUpDiag">
            <a:fgClr>
              <a:schemeClr val="bg2"/>
            </a:fgClr>
            <a:bgClr>
              <a:schemeClr val="bg1"/>
            </a:bgClr>
          </a:pattFill>
        </p:spPr>
        <p:txBody>
          <a:bodyPr/>
          <a:lstStyle/>
          <a:p>
            <a:r>
              <a:rPr lang="en-US"/>
              <a:t>Click icon to add picture</a:t>
            </a:r>
          </a:p>
        </p:txBody>
      </p:sp>
      <p:sp>
        <p:nvSpPr>
          <p:cNvPr id="12" name="Picture Placeholder 8">
            <a:extLst>
              <a:ext uri="{FF2B5EF4-FFF2-40B4-BE49-F238E27FC236}">
                <a16:creationId xmlns:a16="http://schemas.microsoft.com/office/drawing/2014/main" id="{B664EC32-C8D7-4696-8955-D27860B11603}"/>
              </a:ext>
            </a:extLst>
          </p:cNvPr>
          <p:cNvSpPr>
            <a:spLocks noGrp="1"/>
          </p:cNvSpPr>
          <p:nvPr>
            <p:ph type="pic" sz="quarter" idx="17"/>
          </p:nvPr>
        </p:nvSpPr>
        <p:spPr>
          <a:xfrm>
            <a:off x="3409935" y="1409700"/>
            <a:ext cx="2459038" cy="2019300"/>
          </a:xfrm>
          <a:pattFill prst="wdUpDiag">
            <a:fgClr>
              <a:schemeClr val="bg2"/>
            </a:fgClr>
            <a:bgClr>
              <a:schemeClr val="bg1"/>
            </a:bgClr>
          </a:pattFill>
        </p:spPr>
        <p:txBody>
          <a:bodyPr/>
          <a:lstStyle/>
          <a:p>
            <a:r>
              <a:rPr lang="en-US"/>
              <a:t>Click icon to add picture</a:t>
            </a:r>
          </a:p>
        </p:txBody>
      </p:sp>
      <p:sp>
        <p:nvSpPr>
          <p:cNvPr id="14" name="Picture Placeholder 8">
            <a:extLst>
              <a:ext uri="{FF2B5EF4-FFF2-40B4-BE49-F238E27FC236}">
                <a16:creationId xmlns:a16="http://schemas.microsoft.com/office/drawing/2014/main" id="{7BC96BB2-8963-4074-99F2-2BEB65D70F68}"/>
              </a:ext>
            </a:extLst>
          </p:cNvPr>
          <p:cNvSpPr>
            <a:spLocks noGrp="1"/>
          </p:cNvSpPr>
          <p:nvPr>
            <p:ph type="pic" sz="quarter" idx="18"/>
          </p:nvPr>
        </p:nvSpPr>
        <p:spPr>
          <a:xfrm>
            <a:off x="6323872" y="1409700"/>
            <a:ext cx="2459038" cy="2019300"/>
          </a:xfrm>
          <a:pattFill prst="wdUpDiag">
            <a:fgClr>
              <a:schemeClr val="bg2"/>
            </a:fgClr>
            <a:bgClr>
              <a:schemeClr val="bg1"/>
            </a:bgClr>
          </a:pattFill>
        </p:spPr>
        <p:txBody>
          <a:bodyPr/>
          <a:lstStyle/>
          <a:p>
            <a:r>
              <a:rPr lang="en-US"/>
              <a:t>Click icon to add picture</a:t>
            </a:r>
          </a:p>
        </p:txBody>
      </p:sp>
      <p:sp>
        <p:nvSpPr>
          <p:cNvPr id="15" name="Picture Placeholder 8">
            <a:extLst>
              <a:ext uri="{FF2B5EF4-FFF2-40B4-BE49-F238E27FC236}">
                <a16:creationId xmlns:a16="http://schemas.microsoft.com/office/drawing/2014/main" id="{3FAAAD28-DA69-4AAE-9FAD-9F27417572FF}"/>
              </a:ext>
            </a:extLst>
          </p:cNvPr>
          <p:cNvSpPr>
            <a:spLocks noGrp="1"/>
          </p:cNvSpPr>
          <p:nvPr>
            <p:ph type="pic" sz="quarter" idx="19"/>
          </p:nvPr>
        </p:nvSpPr>
        <p:spPr>
          <a:xfrm>
            <a:off x="9237112" y="1409700"/>
            <a:ext cx="2459038" cy="2019300"/>
          </a:xfrm>
          <a:pattFill prst="wdUpDiag">
            <a:fgClr>
              <a:schemeClr val="bg2"/>
            </a:fgClr>
            <a:bgClr>
              <a:schemeClr val="bg1"/>
            </a:bgClr>
          </a:pattFill>
        </p:spPr>
        <p:txBody>
          <a:bodyPr/>
          <a:lstStyle/>
          <a:p>
            <a:r>
              <a:rPr lang="en-US"/>
              <a:t>Click icon to add picture</a:t>
            </a:r>
          </a:p>
        </p:txBody>
      </p:sp>
      <p:sp>
        <p:nvSpPr>
          <p:cNvPr id="18" name="Text Placeholder 6">
            <a:extLst>
              <a:ext uri="{FF2B5EF4-FFF2-40B4-BE49-F238E27FC236}">
                <a16:creationId xmlns:a16="http://schemas.microsoft.com/office/drawing/2014/main" id="{230F8805-7C7A-42C7-AA78-A838FC7ADE60}"/>
              </a:ext>
            </a:extLst>
          </p:cNvPr>
          <p:cNvSpPr>
            <a:spLocks noGrp="1" noChangeAspect="1"/>
          </p:cNvSpPr>
          <p:nvPr>
            <p:ph type="body" sz="quarter" idx="20" hasCustomPrompt="1"/>
          </p:nvPr>
        </p:nvSpPr>
        <p:spPr>
          <a:xfrm>
            <a:off x="-1" y="5867400"/>
            <a:ext cx="12192000" cy="495299"/>
          </a:xfrm>
          <a:solidFill>
            <a:schemeClr val="accent1"/>
          </a:solidFill>
        </p:spPr>
        <p:txBody>
          <a:bodyPr lIns="493776" tIns="45720" rIns="493776" bIns="45720" anchor="ctr" anchorCtr="0">
            <a:noAutofit/>
          </a:bodyPr>
          <a:lstStyle>
            <a:lvl1pPr algn="ctr">
              <a:lnSpc>
                <a:spcPct val="90000"/>
              </a:lnSpc>
              <a:spcAft>
                <a:spcPts val="0"/>
              </a:spcAft>
              <a:defRPr sz="2400">
                <a:solidFill>
                  <a:schemeClr val="bg1"/>
                </a:solidFill>
              </a:defRPr>
            </a:lvl1pPr>
            <a:lvl2pPr>
              <a:defRPr sz="1400"/>
            </a:lvl2pPr>
            <a:lvl3pPr>
              <a:defRPr sz="1200"/>
            </a:lvl3pPr>
            <a:lvl4pPr>
              <a:defRPr sz="1100"/>
            </a:lvl4pPr>
            <a:lvl5pPr>
              <a:defRPr sz="1600"/>
            </a:lvl5pPr>
          </a:lstStyle>
          <a:p>
            <a:pPr lvl="0"/>
            <a:r>
              <a:rPr lang="en-US"/>
              <a:t>Key Takeaway Text</a:t>
            </a:r>
          </a:p>
        </p:txBody>
      </p:sp>
    </p:spTree>
    <p:extLst>
      <p:ext uri="{BB962C8B-B14F-4D97-AF65-F5344CB8AC3E}">
        <p14:creationId xmlns:p14="http://schemas.microsoft.com/office/powerpoint/2010/main" val="177608726"/>
      </p:ext>
    </p:extLst>
  </p:cSld>
  <p:clrMapOvr>
    <a:masterClrMapping/>
  </p:clrMapOvr>
  <p:extLst>
    <p:ext uri="{DCECCB84-F9BA-43D5-87BE-67443E8EF086}">
      <p15:sldGuideLst xmlns:p15="http://schemas.microsoft.com/office/powerpoint/2012/main"/>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Four Content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80A38-A16A-446F-8129-A3FC34253B1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FCBDF14-DE64-4CDC-8651-F845B5598829}"/>
              </a:ext>
            </a:extLst>
          </p:cNvPr>
          <p:cNvSpPr>
            <a:spLocks noGrp="1"/>
          </p:cNvSpPr>
          <p:nvPr>
            <p:ph idx="1"/>
          </p:nvPr>
        </p:nvSpPr>
        <p:spPr>
          <a:xfrm>
            <a:off x="495300" y="1411006"/>
            <a:ext cx="5372100" cy="202082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47218955-D351-40C8-BFD4-823635598113}"/>
              </a:ext>
            </a:extLst>
          </p:cNvPr>
          <p:cNvSpPr>
            <a:spLocks noGrp="1"/>
          </p:cNvSpPr>
          <p:nvPr>
            <p:ph type="ftr" sz="quarter" idx="11"/>
          </p:nvPr>
        </p:nvSpPr>
        <p:spPr/>
        <p:txBody>
          <a:bodyPr/>
          <a:lstStyle/>
          <a:p>
            <a:r>
              <a:rPr lang="en-US"/>
              <a:t>Campus Deck</a:t>
            </a:r>
          </a:p>
        </p:txBody>
      </p:sp>
      <p:sp>
        <p:nvSpPr>
          <p:cNvPr id="6" name="Slide Number Placeholder 5">
            <a:extLst>
              <a:ext uri="{FF2B5EF4-FFF2-40B4-BE49-F238E27FC236}">
                <a16:creationId xmlns:a16="http://schemas.microsoft.com/office/drawing/2014/main" id="{137A6FEB-0F20-4122-83B7-A3A8BF9EA12C}"/>
              </a:ext>
            </a:extLst>
          </p:cNvPr>
          <p:cNvSpPr>
            <a:spLocks noGrp="1"/>
          </p:cNvSpPr>
          <p:nvPr>
            <p:ph type="sldNum" sz="quarter" idx="12"/>
          </p:nvPr>
        </p:nvSpPr>
        <p:spPr/>
        <p:txBody>
          <a:bodyPr/>
          <a:lstStyle/>
          <a:p>
            <a:fld id="{7B94EC18-1D2B-4535-B738-0E53AFE26620}" type="slidenum">
              <a:rPr lang="en-US" smtClean="0"/>
              <a:t>‹#›</a:t>
            </a:fld>
            <a:endParaRPr lang="en-US"/>
          </a:p>
        </p:txBody>
      </p:sp>
      <p:sp>
        <p:nvSpPr>
          <p:cNvPr id="8" name="Content Placeholder 2">
            <a:extLst>
              <a:ext uri="{FF2B5EF4-FFF2-40B4-BE49-F238E27FC236}">
                <a16:creationId xmlns:a16="http://schemas.microsoft.com/office/drawing/2014/main" id="{081AB863-6602-411C-B695-D0F3F7473088}"/>
              </a:ext>
            </a:extLst>
          </p:cNvPr>
          <p:cNvSpPr>
            <a:spLocks noGrp="1"/>
          </p:cNvSpPr>
          <p:nvPr>
            <p:ph idx="13"/>
          </p:nvPr>
        </p:nvSpPr>
        <p:spPr>
          <a:xfrm>
            <a:off x="6324600" y="1411006"/>
            <a:ext cx="5372100" cy="202082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2">
            <a:extLst>
              <a:ext uri="{FF2B5EF4-FFF2-40B4-BE49-F238E27FC236}">
                <a16:creationId xmlns:a16="http://schemas.microsoft.com/office/drawing/2014/main" id="{D39F757B-7399-47EF-8C93-6F4A6410845A}"/>
              </a:ext>
            </a:extLst>
          </p:cNvPr>
          <p:cNvSpPr>
            <a:spLocks noGrp="1"/>
          </p:cNvSpPr>
          <p:nvPr>
            <p:ph idx="14"/>
          </p:nvPr>
        </p:nvSpPr>
        <p:spPr>
          <a:xfrm>
            <a:off x="495300" y="3844171"/>
            <a:ext cx="5372100" cy="202082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2">
            <a:extLst>
              <a:ext uri="{FF2B5EF4-FFF2-40B4-BE49-F238E27FC236}">
                <a16:creationId xmlns:a16="http://schemas.microsoft.com/office/drawing/2014/main" id="{DA9B1BC2-D1BF-4967-9DEB-0E2180966050}"/>
              </a:ext>
            </a:extLst>
          </p:cNvPr>
          <p:cNvSpPr>
            <a:spLocks noGrp="1"/>
          </p:cNvSpPr>
          <p:nvPr>
            <p:ph idx="15"/>
          </p:nvPr>
        </p:nvSpPr>
        <p:spPr>
          <a:xfrm>
            <a:off x="6324600" y="3844171"/>
            <a:ext cx="5372100" cy="202082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Text Placeholder 6">
            <a:extLst>
              <a:ext uri="{FF2B5EF4-FFF2-40B4-BE49-F238E27FC236}">
                <a16:creationId xmlns:a16="http://schemas.microsoft.com/office/drawing/2014/main" id="{DFA7B3DE-C704-4D6A-9148-C2EE51AB9559}"/>
              </a:ext>
            </a:extLst>
          </p:cNvPr>
          <p:cNvSpPr>
            <a:spLocks noGrp="1" noChangeAspect="1"/>
          </p:cNvSpPr>
          <p:nvPr>
            <p:ph type="body" sz="quarter" idx="16" hasCustomPrompt="1"/>
          </p:nvPr>
        </p:nvSpPr>
        <p:spPr>
          <a:xfrm>
            <a:off x="-1" y="5864996"/>
            <a:ext cx="12192000" cy="497704"/>
          </a:xfrm>
          <a:solidFill>
            <a:schemeClr val="accent1"/>
          </a:solidFill>
        </p:spPr>
        <p:txBody>
          <a:bodyPr lIns="493776" tIns="45720" rIns="493776" bIns="45720" anchor="ctr" anchorCtr="0">
            <a:noAutofit/>
          </a:bodyPr>
          <a:lstStyle>
            <a:lvl1pPr algn="ctr">
              <a:lnSpc>
                <a:spcPct val="90000"/>
              </a:lnSpc>
              <a:spcAft>
                <a:spcPts val="0"/>
              </a:spcAft>
              <a:defRPr sz="2400">
                <a:solidFill>
                  <a:schemeClr val="bg1"/>
                </a:solidFill>
              </a:defRPr>
            </a:lvl1pPr>
            <a:lvl2pPr>
              <a:defRPr sz="1400"/>
            </a:lvl2pPr>
            <a:lvl3pPr>
              <a:defRPr sz="1200"/>
            </a:lvl3pPr>
            <a:lvl4pPr>
              <a:defRPr sz="1100"/>
            </a:lvl4pPr>
            <a:lvl5pPr>
              <a:defRPr sz="1600"/>
            </a:lvl5pPr>
          </a:lstStyle>
          <a:p>
            <a:pPr lvl="0"/>
            <a:r>
              <a:rPr lang="en-US"/>
              <a:t>Key Takeaway Text</a:t>
            </a:r>
          </a:p>
        </p:txBody>
      </p:sp>
    </p:spTree>
    <p:extLst>
      <p:ext uri="{BB962C8B-B14F-4D97-AF65-F5344CB8AC3E}">
        <p14:creationId xmlns:p14="http://schemas.microsoft.com/office/powerpoint/2010/main" val="1187752616"/>
      </p:ext>
    </p:extLst>
  </p:cSld>
  <p:clrMapOvr>
    <a:masterClrMapping/>
  </p:clrMapOvr>
  <p:extLst>
    <p:ext uri="{DCECCB84-F9BA-43D5-87BE-67443E8EF086}">
      <p15:sldGuideLst xmlns:p15="http://schemas.microsoft.com/office/powerpoint/2012/main">
        <p15:guide id="1" pos="3840">
          <p15:clr>
            <a:srgbClr val="FBAE40"/>
          </p15:clr>
        </p15:guide>
        <p15:guide id="2" pos="3696">
          <p15:clr>
            <a:srgbClr val="FBAE40"/>
          </p15:clr>
        </p15:guide>
        <p15:guide id="3" pos="3984">
          <p15:clr>
            <a:srgbClr val="FBAE40"/>
          </p15:clr>
        </p15:guide>
      </p15:sldGuideLst>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Sixteen Content ">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80A38-A16A-446F-8129-A3FC34253B1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FCBDF14-DE64-4CDC-8651-F845B5598829}"/>
              </a:ext>
            </a:extLst>
          </p:cNvPr>
          <p:cNvSpPr>
            <a:spLocks noGrp="1"/>
          </p:cNvSpPr>
          <p:nvPr>
            <p:ph idx="1" hasCustomPrompt="1"/>
          </p:nvPr>
        </p:nvSpPr>
        <p:spPr>
          <a:xfrm>
            <a:off x="495300" y="1412104"/>
            <a:ext cx="2459736" cy="786384"/>
          </a:xfrm>
        </p:spPr>
        <p:txBody>
          <a:bodyPr/>
          <a:lstStyle>
            <a:lvl1pPr>
              <a:defRPr sz="1400"/>
            </a:lvl1pPr>
            <a:lvl2pPr>
              <a:defRPr sz="1400"/>
            </a:lvl2pPr>
            <a:lvl3pPr>
              <a:defRPr sz="1200"/>
            </a:lvl3pPr>
            <a:lvl4pPr>
              <a:defRPr sz="1100"/>
            </a:lvl4pPr>
            <a:lvl5pPr>
              <a:defRPr sz="1600"/>
            </a:lvl5pPr>
          </a:lstStyle>
          <a:p>
            <a:pPr lvl="0"/>
            <a:r>
              <a:rPr lang="en-US"/>
              <a:t>Edit Master text styles</a:t>
            </a:r>
          </a:p>
          <a:p>
            <a:pPr lvl="1"/>
            <a:r>
              <a:rPr lang="en-US"/>
              <a:t>Second level</a:t>
            </a:r>
          </a:p>
        </p:txBody>
      </p:sp>
      <p:sp>
        <p:nvSpPr>
          <p:cNvPr id="5" name="Footer Placeholder 4">
            <a:extLst>
              <a:ext uri="{FF2B5EF4-FFF2-40B4-BE49-F238E27FC236}">
                <a16:creationId xmlns:a16="http://schemas.microsoft.com/office/drawing/2014/main" id="{47218955-D351-40C8-BFD4-823635598113}"/>
              </a:ext>
            </a:extLst>
          </p:cNvPr>
          <p:cNvSpPr>
            <a:spLocks noGrp="1"/>
          </p:cNvSpPr>
          <p:nvPr>
            <p:ph type="ftr" sz="quarter" idx="11"/>
          </p:nvPr>
        </p:nvSpPr>
        <p:spPr/>
        <p:txBody>
          <a:bodyPr/>
          <a:lstStyle/>
          <a:p>
            <a:r>
              <a:rPr lang="en-US"/>
              <a:t>Campus Deck</a:t>
            </a:r>
          </a:p>
        </p:txBody>
      </p:sp>
      <p:sp>
        <p:nvSpPr>
          <p:cNvPr id="6" name="Slide Number Placeholder 5">
            <a:extLst>
              <a:ext uri="{FF2B5EF4-FFF2-40B4-BE49-F238E27FC236}">
                <a16:creationId xmlns:a16="http://schemas.microsoft.com/office/drawing/2014/main" id="{137A6FEB-0F20-4122-83B7-A3A8BF9EA12C}"/>
              </a:ext>
            </a:extLst>
          </p:cNvPr>
          <p:cNvSpPr>
            <a:spLocks noGrp="1"/>
          </p:cNvSpPr>
          <p:nvPr>
            <p:ph type="sldNum" sz="quarter" idx="12"/>
          </p:nvPr>
        </p:nvSpPr>
        <p:spPr/>
        <p:txBody>
          <a:bodyPr/>
          <a:lstStyle/>
          <a:p>
            <a:fld id="{7B94EC18-1D2B-4535-B738-0E53AFE26620}" type="slidenum">
              <a:rPr lang="en-US" smtClean="0"/>
              <a:t>‹#›</a:t>
            </a:fld>
            <a:endParaRPr lang="en-US"/>
          </a:p>
        </p:txBody>
      </p:sp>
      <p:sp>
        <p:nvSpPr>
          <p:cNvPr id="8" name="Content Placeholder 2">
            <a:extLst>
              <a:ext uri="{FF2B5EF4-FFF2-40B4-BE49-F238E27FC236}">
                <a16:creationId xmlns:a16="http://schemas.microsoft.com/office/drawing/2014/main" id="{081AB863-6602-411C-B695-D0F3F7473088}"/>
              </a:ext>
            </a:extLst>
          </p:cNvPr>
          <p:cNvSpPr>
            <a:spLocks noGrp="1"/>
          </p:cNvSpPr>
          <p:nvPr>
            <p:ph idx="13" hasCustomPrompt="1"/>
          </p:nvPr>
        </p:nvSpPr>
        <p:spPr>
          <a:xfrm>
            <a:off x="6324600" y="1412104"/>
            <a:ext cx="2459736" cy="786384"/>
          </a:xfrm>
        </p:spPr>
        <p:txBody>
          <a:bodyPr/>
          <a:lstStyle>
            <a:lvl1pPr>
              <a:defRPr sz="1400"/>
            </a:lvl1pPr>
            <a:lvl2pPr>
              <a:defRPr sz="1400"/>
            </a:lvl2pPr>
            <a:lvl3pPr>
              <a:defRPr sz="1200"/>
            </a:lvl3pPr>
            <a:lvl4pPr>
              <a:defRPr sz="1100"/>
            </a:lvl4pPr>
            <a:lvl5pPr>
              <a:defRPr sz="1600"/>
            </a:lvl5pPr>
          </a:lstStyle>
          <a:p>
            <a:pPr lvl="0"/>
            <a:r>
              <a:rPr lang="en-US"/>
              <a:t>Edit Master text styles</a:t>
            </a:r>
          </a:p>
          <a:p>
            <a:pPr lvl="1"/>
            <a:r>
              <a:rPr lang="en-US"/>
              <a:t>Second level</a:t>
            </a:r>
          </a:p>
        </p:txBody>
      </p:sp>
      <p:sp>
        <p:nvSpPr>
          <p:cNvPr id="9" name="Content Placeholder 2">
            <a:extLst>
              <a:ext uri="{FF2B5EF4-FFF2-40B4-BE49-F238E27FC236}">
                <a16:creationId xmlns:a16="http://schemas.microsoft.com/office/drawing/2014/main" id="{D39F757B-7399-47EF-8C93-6F4A6410845A}"/>
              </a:ext>
            </a:extLst>
          </p:cNvPr>
          <p:cNvSpPr>
            <a:spLocks noGrp="1"/>
          </p:cNvSpPr>
          <p:nvPr>
            <p:ph idx="14" hasCustomPrompt="1"/>
          </p:nvPr>
        </p:nvSpPr>
        <p:spPr>
          <a:xfrm>
            <a:off x="495300" y="5080223"/>
            <a:ext cx="2459736" cy="786384"/>
          </a:xfrm>
        </p:spPr>
        <p:txBody>
          <a:bodyPr/>
          <a:lstStyle>
            <a:lvl1pPr>
              <a:defRPr sz="1400"/>
            </a:lvl1pPr>
            <a:lvl2pPr>
              <a:defRPr sz="1400"/>
            </a:lvl2pPr>
            <a:lvl3pPr>
              <a:defRPr sz="1200"/>
            </a:lvl3pPr>
            <a:lvl4pPr>
              <a:defRPr sz="1100"/>
            </a:lvl4pPr>
            <a:lvl5pPr>
              <a:defRPr sz="1600"/>
            </a:lvl5pPr>
          </a:lstStyle>
          <a:p>
            <a:pPr lvl="0"/>
            <a:r>
              <a:rPr lang="en-US"/>
              <a:t>Edit Master text styles</a:t>
            </a:r>
          </a:p>
          <a:p>
            <a:pPr lvl="1"/>
            <a:r>
              <a:rPr lang="en-US"/>
              <a:t>Second level</a:t>
            </a:r>
          </a:p>
        </p:txBody>
      </p:sp>
      <p:sp>
        <p:nvSpPr>
          <p:cNvPr id="10" name="Content Placeholder 2">
            <a:extLst>
              <a:ext uri="{FF2B5EF4-FFF2-40B4-BE49-F238E27FC236}">
                <a16:creationId xmlns:a16="http://schemas.microsoft.com/office/drawing/2014/main" id="{DA9B1BC2-D1BF-4967-9DEB-0E2180966050}"/>
              </a:ext>
            </a:extLst>
          </p:cNvPr>
          <p:cNvSpPr>
            <a:spLocks noGrp="1"/>
          </p:cNvSpPr>
          <p:nvPr>
            <p:ph idx="15" hasCustomPrompt="1"/>
          </p:nvPr>
        </p:nvSpPr>
        <p:spPr>
          <a:xfrm>
            <a:off x="6322327" y="5080223"/>
            <a:ext cx="2459736" cy="786384"/>
          </a:xfrm>
        </p:spPr>
        <p:txBody>
          <a:bodyPr/>
          <a:lstStyle>
            <a:lvl1pPr>
              <a:defRPr sz="1400"/>
            </a:lvl1pPr>
            <a:lvl2pPr>
              <a:defRPr sz="1400"/>
            </a:lvl2pPr>
            <a:lvl3pPr>
              <a:defRPr sz="1200"/>
            </a:lvl3pPr>
            <a:lvl4pPr>
              <a:defRPr sz="1100"/>
            </a:lvl4pPr>
            <a:lvl5pPr>
              <a:defRPr sz="1600"/>
            </a:lvl5pPr>
          </a:lstStyle>
          <a:p>
            <a:pPr lvl="0"/>
            <a:r>
              <a:rPr lang="en-US"/>
              <a:t>Edit Master text styles</a:t>
            </a:r>
          </a:p>
          <a:p>
            <a:pPr lvl="1"/>
            <a:r>
              <a:rPr lang="en-US"/>
              <a:t>Second level</a:t>
            </a:r>
          </a:p>
        </p:txBody>
      </p:sp>
      <p:sp>
        <p:nvSpPr>
          <p:cNvPr id="12" name="Text Placeholder 6">
            <a:extLst>
              <a:ext uri="{FF2B5EF4-FFF2-40B4-BE49-F238E27FC236}">
                <a16:creationId xmlns:a16="http://schemas.microsoft.com/office/drawing/2014/main" id="{FF7EE7B8-7423-490B-A1BE-0DDF87E6EC61}"/>
              </a:ext>
            </a:extLst>
          </p:cNvPr>
          <p:cNvSpPr>
            <a:spLocks noGrp="1" noChangeAspect="1"/>
          </p:cNvSpPr>
          <p:nvPr>
            <p:ph type="body" sz="quarter" idx="16" hasCustomPrompt="1"/>
          </p:nvPr>
        </p:nvSpPr>
        <p:spPr>
          <a:xfrm>
            <a:off x="-1" y="5867400"/>
            <a:ext cx="12192000" cy="495299"/>
          </a:xfrm>
          <a:solidFill>
            <a:schemeClr val="accent1"/>
          </a:solidFill>
        </p:spPr>
        <p:txBody>
          <a:bodyPr lIns="493776" tIns="45720" rIns="493776" bIns="45720" anchor="ctr" anchorCtr="0">
            <a:noAutofit/>
          </a:bodyPr>
          <a:lstStyle>
            <a:lvl1pPr algn="ctr">
              <a:lnSpc>
                <a:spcPct val="90000"/>
              </a:lnSpc>
              <a:spcAft>
                <a:spcPts val="0"/>
              </a:spcAft>
              <a:defRPr sz="2400">
                <a:solidFill>
                  <a:schemeClr val="bg1"/>
                </a:solidFill>
              </a:defRPr>
            </a:lvl1pPr>
            <a:lvl2pPr>
              <a:defRPr sz="1400"/>
            </a:lvl2pPr>
            <a:lvl3pPr>
              <a:defRPr sz="1200"/>
            </a:lvl3pPr>
            <a:lvl4pPr>
              <a:defRPr sz="1100"/>
            </a:lvl4pPr>
            <a:lvl5pPr>
              <a:defRPr sz="1600"/>
            </a:lvl5pPr>
          </a:lstStyle>
          <a:p>
            <a:pPr lvl="0"/>
            <a:r>
              <a:rPr lang="en-US"/>
              <a:t>Key Takeaway Text</a:t>
            </a:r>
          </a:p>
        </p:txBody>
      </p:sp>
      <p:sp>
        <p:nvSpPr>
          <p:cNvPr id="13" name="Content Placeholder 2">
            <a:extLst>
              <a:ext uri="{FF2B5EF4-FFF2-40B4-BE49-F238E27FC236}">
                <a16:creationId xmlns:a16="http://schemas.microsoft.com/office/drawing/2014/main" id="{F3266E99-6D42-417C-A216-84A2B3B715ED}"/>
              </a:ext>
            </a:extLst>
          </p:cNvPr>
          <p:cNvSpPr>
            <a:spLocks noGrp="1"/>
          </p:cNvSpPr>
          <p:nvPr>
            <p:ph idx="17" hasCustomPrompt="1"/>
          </p:nvPr>
        </p:nvSpPr>
        <p:spPr>
          <a:xfrm>
            <a:off x="3407664" y="1412104"/>
            <a:ext cx="2459736" cy="786384"/>
          </a:xfrm>
        </p:spPr>
        <p:txBody>
          <a:bodyPr/>
          <a:lstStyle>
            <a:lvl1pPr>
              <a:defRPr sz="1400"/>
            </a:lvl1pPr>
            <a:lvl2pPr>
              <a:defRPr sz="1400"/>
            </a:lvl2pPr>
            <a:lvl3pPr>
              <a:defRPr sz="1200"/>
            </a:lvl3pPr>
            <a:lvl4pPr>
              <a:defRPr sz="1100"/>
            </a:lvl4pPr>
            <a:lvl5pPr>
              <a:defRPr sz="1600"/>
            </a:lvl5pPr>
          </a:lstStyle>
          <a:p>
            <a:pPr lvl="0"/>
            <a:r>
              <a:rPr lang="en-US"/>
              <a:t>Edit Master text styles</a:t>
            </a:r>
          </a:p>
          <a:p>
            <a:pPr lvl="1"/>
            <a:r>
              <a:rPr lang="en-US"/>
              <a:t>Second level</a:t>
            </a:r>
          </a:p>
        </p:txBody>
      </p:sp>
      <p:sp>
        <p:nvSpPr>
          <p:cNvPr id="14" name="Content Placeholder 2">
            <a:extLst>
              <a:ext uri="{FF2B5EF4-FFF2-40B4-BE49-F238E27FC236}">
                <a16:creationId xmlns:a16="http://schemas.microsoft.com/office/drawing/2014/main" id="{054589B4-7F05-4C7A-A2EE-48FB0A13E0D5}"/>
              </a:ext>
            </a:extLst>
          </p:cNvPr>
          <p:cNvSpPr>
            <a:spLocks noGrp="1"/>
          </p:cNvSpPr>
          <p:nvPr>
            <p:ph idx="18" hasCustomPrompt="1"/>
          </p:nvPr>
        </p:nvSpPr>
        <p:spPr>
          <a:xfrm>
            <a:off x="9236964" y="1412104"/>
            <a:ext cx="2459736" cy="786384"/>
          </a:xfrm>
        </p:spPr>
        <p:txBody>
          <a:bodyPr/>
          <a:lstStyle>
            <a:lvl1pPr>
              <a:defRPr sz="1400"/>
            </a:lvl1pPr>
            <a:lvl2pPr>
              <a:defRPr sz="1400"/>
            </a:lvl2pPr>
            <a:lvl3pPr>
              <a:defRPr sz="1200"/>
            </a:lvl3pPr>
            <a:lvl4pPr>
              <a:defRPr sz="1100"/>
            </a:lvl4pPr>
            <a:lvl5pPr>
              <a:defRPr sz="1600"/>
            </a:lvl5pPr>
          </a:lstStyle>
          <a:p>
            <a:pPr lvl="0"/>
            <a:r>
              <a:rPr lang="en-US"/>
              <a:t>Edit Master text styles</a:t>
            </a:r>
          </a:p>
          <a:p>
            <a:pPr lvl="1"/>
            <a:r>
              <a:rPr lang="en-US"/>
              <a:t>Second level</a:t>
            </a:r>
          </a:p>
        </p:txBody>
      </p:sp>
      <p:sp>
        <p:nvSpPr>
          <p:cNvPr id="15" name="Content Placeholder 2">
            <a:extLst>
              <a:ext uri="{FF2B5EF4-FFF2-40B4-BE49-F238E27FC236}">
                <a16:creationId xmlns:a16="http://schemas.microsoft.com/office/drawing/2014/main" id="{F2E9B699-079A-4F7A-A636-380F36093446}"/>
              </a:ext>
            </a:extLst>
          </p:cNvPr>
          <p:cNvSpPr>
            <a:spLocks noGrp="1"/>
          </p:cNvSpPr>
          <p:nvPr>
            <p:ph idx="19" hasCustomPrompt="1"/>
          </p:nvPr>
        </p:nvSpPr>
        <p:spPr>
          <a:xfrm>
            <a:off x="3407664" y="5080223"/>
            <a:ext cx="2459736" cy="786384"/>
          </a:xfrm>
        </p:spPr>
        <p:txBody>
          <a:bodyPr/>
          <a:lstStyle>
            <a:lvl1pPr>
              <a:defRPr sz="1400"/>
            </a:lvl1pPr>
            <a:lvl2pPr>
              <a:defRPr sz="1400"/>
            </a:lvl2pPr>
            <a:lvl3pPr>
              <a:defRPr sz="1200"/>
            </a:lvl3pPr>
            <a:lvl4pPr>
              <a:defRPr sz="1100"/>
            </a:lvl4pPr>
            <a:lvl5pPr>
              <a:defRPr sz="1600"/>
            </a:lvl5pPr>
          </a:lstStyle>
          <a:p>
            <a:pPr lvl="0"/>
            <a:r>
              <a:rPr lang="en-US"/>
              <a:t>Edit Master text styles</a:t>
            </a:r>
          </a:p>
          <a:p>
            <a:pPr lvl="1"/>
            <a:r>
              <a:rPr lang="en-US"/>
              <a:t>Second level</a:t>
            </a:r>
          </a:p>
        </p:txBody>
      </p:sp>
      <p:sp>
        <p:nvSpPr>
          <p:cNvPr id="16" name="Content Placeholder 2">
            <a:extLst>
              <a:ext uri="{FF2B5EF4-FFF2-40B4-BE49-F238E27FC236}">
                <a16:creationId xmlns:a16="http://schemas.microsoft.com/office/drawing/2014/main" id="{7401885D-5D62-448F-BC24-63F385C48568}"/>
              </a:ext>
            </a:extLst>
          </p:cNvPr>
          <p:cNvSpPr>
            <a:spLocks noGrp="1"/>
          </p:cNvSpPr>
          <p:nvPr>
            <p:ph idx="20" hasCustomPrompt="1"/>
          </p:nvPr>
        </p:nvSpPr>
        <p:spPr>
          <a:xfrm>
            <a:off x="9236964" y="5080223"/>
            <a:ext cx="2459736" cy="786384"/>
          </a:xfrm>
        </p:spPr>
        <p:txBody>
          <a:bodyPr/>
          <a:lstStyle>
            <a:lvl1pPr>
              <a:defRPr sz="1400"/>
            </a:lvl1pPr>
            <a:lvl2pPr>
              <a:defRPr sz="1400"/>
            </a:lvl2pPr>
            <a:lvl3pPr>
              <a:defRPr sz="1200"/>
            </a:lvl3pPr>
            <a:lvl4pPr>
              <a:defRPr sz="1100"/>
            </a:lvl4pPr>
            <a:lvl5pPr>
              <a:defRPr sz="1600"/>
            </a:lvl5pPr>
          </a:lstStyle>
          <a:p>
            <a:pPr lvl="0"/>
            <a:r>
              <a:rPr lang="en-US"/>
              <a:t>Edit Master text styles</a:t>
            </a:r>
          </a:p>
          <a:p>
            <a:pPr lvl="1"/>
            <a:r>
              <a:rPr lang="en-US"/>
              <a:t>Second level</a:t>
            </a:r>
          </a:p>
        </p:txBody>
      </p:sp>
      <p:sp>
        <p:nvSpPr>
          <p:cNvPr id="7" name="Chart Placeholder 6">
            <a:extLst>
              <a:ext uri="{FF2B5EF4-FFF2-40B4-BE49-F238E27FC236}">
                <a16:creationId xmlns:a16="http://schemas.microsoft.com/office/drawing/2014/main" id="{7257D68F-E97D-4F92-A3D3-D1503CB5DE64}"/>
              </a:ext>
            </a:extLst>
          </p:cNvPr>
          <p:cNvSpPr>
            <a:spLocks noGrp="1"/>
          </p:cNvSpPr>
          <p:nvPr>
            <p:ph type="chart" sz="quarter" idx="21"/>
          </p:nvPr>
        </p:nvSpPr>
        <p:spPr>
          <a:xfrm>
            <a:off x="495299" y="2634810"/>
            <a:ext cx="2459038" cy="786384"/>
          </a:xfrm>
        </p:spPr>
        <p:txBody>
          <a:bodyPr/>
          <a:lstStyle>
            <a:lvl1pPr>
              <a:defRPr sz="1600"/>
            </a:lvl1pPr>
          </a:lstStyle>
          <a:p>
            <a:r>
              <a:rPr lang="en-US"/>
              <a:t>Click icon to add chart</a:t>
            </a:r>
          </a:p>
        </p:txBody>
      </p:sp>
      <p:sp>
        <p:nvSpPr>
          <p:cNvPr id="17" name="Chart Placeholder 6">
            <a:extLst>
              <a:ext uri="{FF2B5EF4-FFF2-40B4-BE49-F238E27FC236}">
                <a16:creationId xmlns:a16="http://schemas.microsoft.com/office/drawing/2014/main" id="{3B3B5C6B-85C1-4026-8D2C-B5C2CE44A5D5}"/>
              </a:ext>
            </a:extLst>
          </p:cNvPr>
          <p:cNvSpPr>
            <a:spLocks noGrp="1"/>
          </p:cNvSpPr>
          <p:nvPr>
            <p:ph type="chart" sz="quarter" idx="22"/>
          </p:nvPr>
        </p:nvSpPr>
        <p:spPr>
          <a:xfrm>
            <a:off x="3409341" y="2634810"/>
            <a:ext cx="2459038" cy="786384"/>
          </a:xfrm>
        </p:spPr>
        <p:txBody>
          <a:bodyPr/>
          <a:lstStyle>
            <a:lvl1pPr>
              <a:defRPr sz="1600"/>
            </a:lvl1pPr>
          </a:lstStyle>
          <a:p>
            <a:r>
              <a:rPr lang="en-US"/>
              <a:t>Click icon to add chart</a:t>
            </a:r>
          </a:p>
        </p:txBody>
      </p:sp>
      <p:sp>
        <p:nvSpPr>
          <p:cNvPr id="18" name="Chart Placeholder 6">
            <a:extLst>
              <a:ext uri="{FF2B5EF4-FFF2-40B4-BE49-F238E27FC236}">
                <a16:creationId xmlns:a16="http://schemas.microsoft.com/office/drawing/2014/main" id="{9950548D-185E-4E8F-ACC1-7147F8753B87}"/>
              </a:ext>
            </a:extLst>
          </p:cNvPr>
          <p:cNvSpPr>
            <a:spLocks noGrp="1"/>
          </p:cNvSpPr>
          <p:nvPr>
            <p:ph type="chart" sz="quarter" idx="23"/>
          </p:nvPr>
        </p:nvSpPr>
        <p:spPr>
          <a:xfrm>
            <a:off x="6323383" y="2634810"/>
            <a:ext cx="2459038" cy="786384"/>
          </a:xfrm>
        </p:spPr>
        <p:txBody>
          <a:bodyPr/>
          <a:lstStyle>
            <a:lvl1pPr>
              <a:defRPr sz="1600"/>
            </a:lvl1pPr>
          </a:lstStyle>
          <a:p>
            <a:r>
              <a:rPr lang="en-US"/>
              <a:t>Click icon to add chart</a:t>
            </a:r>
          </a:p>
        </p:txBody>
      </p:sp>
      <p:sp>
        <p:nvSpPr>
          <p:cNvPr id="19" name="Chart Placeholder 6">
            <a:extLst>
              <a:ext uri="{FF2B5EF4-FFF2-40B4-BE49-F238E27FC236}">
                <a16:creationId xmlns:a16="http://schemas.microsoft.com/office/drawing/2014/main" id="{E621986D-B207-419E-8DB3-B0A4BB23DA35}"/>
              </a:ext>
            </a:extLst>
          </p:cNvPr>
          <p:cNvSpPr>
            <a:spLocks noGrp="1"/>
          </p:cNvSpPr>
          <p:nvPr>
            <p:ph type="chart" sz="quarter" idx="24"/>
          </p:nvPr>
        </p:nvSpPr>
        <p:spPr>
          <a:xfrm>
            <a:off x="9237662" y="2634810"/>
            <a:ext cx="2459038" cy="786384"/>
          </a:xfrm>
        </p:spPr>
        <p:txBody>
          <a:bodyPr/>
          <a:lstStyle>
            <a:lvl1pPr>
              <a:defRPr sz="1600"/>
            </a:lvl1pPr>
          </a:lstStyle>
          <a:p>
            <a:r>
              <a:rPr lang="en-US"/>
              <a:t>Click icon to add chart</a:t>
            </a:r>
          </a:p>
        </p:txBody>
      </p:sp>
      <p:sp>
        <p:nvSpPr>
          <p:cNvPr id="20" name="Chart Placeholder 6">
            <a:extLst>
              <a:ext uri="{FF2B5EF4-FFF2-40B4-BE49-F238E27FC236}">
                <a16:creationId xmlns:a16="http://schemas.microsoft.com/office/drawing/2014/main" id="{4F23C499-BF0D-4A23-948D-7CF2255178FF}"/>
              </a:ext>
            </a:extLst>
          </p:cNvPr>
          <p:cNvSpPr>
            <a:spLocks noGrp="1"/>
          </p:cNvSpPr>
          <p:nvPr>
            <p:ph type="chart" sz="quarter" idx="25"/>
          </p:nvPr>
        </p:nvSpPr>
        <p:spPr>
          <a:xfrm>
            <a:off x="495299" y="3857516"/>
            <a:ext cx="2459038" cy="786384"/>
          </a:xfrm>
        </p:spPr>
        <p:txBody>
          <a:bodyPr/>
          <a:lstStyle>
            <a:lvl1pPr>
              <a:defRPr sz="1600"/>
            </a:lvl1pPr>
          </a:lstStyle>
          <a:p>
            <a:r>
              <a:rPr lang="en-US"/>
              <a:t>Click icon to add chart</a:t>
            </a:r>
          </a:p>
        </p:txBody>
      </p:sp>
      <p:sp>
        <p:nvSpPr>
          <p:cNvPr id="21" name="Chart Placeholder 6">
            <a:extLst>
              <a:ext uri="{FF2B5EF4-FFF2-40B4-BE49-F238E27FC236}">
                <a16:creationId xmlns:a16="http://schemas.microsoft.com/office/drawing/2014/main" id="{86A17512-7EDD-4F1A-A28C-60AEB3A2B060}"/>
              </a:ext>
            </a:extLst>
          </p:cNvPr>
          <p:cNvSpPr>
            <a:spLocks noGrp="1"/>
          </p:cNvSpPr>
          <p:nvPr>
            <p:ph type="chart" sz="quarter" idx="26"/>
          </p:nvPr>
        </p:nvSpPr>
        <p:spPr>
          <a:xfrm>
            <a:off x="3409341" y="3857516"/>
            <a:ext cx="2459038" cy="786384"/>
          </a:xfrm>
        </p:spPr>
        <p:txBody>
          <a:bodyPr/>
          <a:lstStyle>
            <a:lvl1pPr>
              <a:defRPr sz="1600"/>
            </a:lvl1pPr>
          </a:lstStyle>
          <a:p>
            <a:r>
              <a:rPr lang="en-US"/>
              <a:t>Click icon to add chart</a:t>
            </a:r>
          </a:p>
        </p:txBody>
      </p:sp>
      <p:sp>
        <p:nvSpPr>
          <p:cNvPr id="22" name="Chart Placeholder 6">
            <a:extLst>
              <a:ext uri="{FF2B5EF4-FFF2-40B4-BE49-F238E27FC236}">
                <a16:creationId xmlns:a16="http://schemas.microsoft.com/office/drawing/2014/main" id="{565C587C-501C-4648-B14F-7472AC051890}"/>
              </a:ext>
            </a:extLst>
          </p:cNvPr>
          <p:cNvSpPr>
            <a:spLocks noGrp="1"/>
          </p:cNvSpPr>
          <p:nvPr>
            <p:ph type="chart" sz="quarter" idx="27"/>
          </p:nvPr>
        </p:nvSpPr>
        <p:spPr>
          <a:xfrm>
            <a:off x="6323383" y="3857516"/>
            <a:ext cx="2459038" cy="786384"/>
          </a:xfrm>
        </p:spPr>
        <p:txBody>
          <a:bodyPr/>
          <a:lstStyle>
            <a:lvl1pPr>
              <a:defRPr sz="1600"/>
            </a:lvl1pPr>
          </a:lstStyle>
          <a:p>
            <a:r>
              <a:rPr lang="en-US"/>
              <a:t>Click icon to add chart</a:t>
            </a:r>
          </a:p>
        </p:txBody>
      </p:sp>
      <p:sp>
        <p:nvSpPr>
          <p:cNvPr id="23" name="Chart Placeholder 6">
            <a:extLst>
              <a:ext uri="{FF2B5EF4-FFF2-40B4-BE49-F238E27FC236}">
                <a16:creationId xmlns:a16="http://schemas.microsoft.com/office/drawing/2014/main" id="{1EA84FC4-84EB-4A41-846C-1EEBF8A54C82}"/>
              </a:ext>
            </a:extLst>
          </p:cNvPr>
          <p:cNvSpPr>
            <a:spLocks noGrp="1"/>
          </p:cNvSpPr>
          <p:nvPr>
            <p:ph type="chart" sz="quarter" idx="28"/>
          </p:nvPr>
        </p:nvSpPr>
        <p:spPr>
          <a:xfrm>
            <a:off x="9237662" y="3857516"/>
            <a:ext cx="2459038" cy="786384"/>
          </a:xfrm>
        </p:spPr>
        <p:txBody>
          <a:bodyPr/>
          <a:lstStyle>
            <a:lvl1pPr>
              <a:defRPr sz="1600"/>
            </a:lvl1pPr>
          </a:lstStyle>
          <a:p>
            <a:r>
              <a:rPr lang="en-US"/>
              <a:t>Click icon to add chart</a:t>
            </a:r>
          </a:p>
        </p:txBody>
      </p:sp>
    </p:spTree>
    <p:extLst>
      <p:ext uri="{BB962C8B-B14F-4D97-AF65-F5344CB8AC3E}">
        <p14:creationId xmlns:p14="http://schemas.microsoft.com/office/powerpoint/2010/main" val="17989223"/>
      </p:ext>
    </p:extLst>
  </p:cSld>
  <p:clrMapOvr>
    <a:masterClrMapping/>
  </p:clrMapOvr>
  <p:extLst>
    <p:ext uri="{DCECCB84-F9BA-43D5-87BE-67443E8EF086}">
      <p15:sldGuideLst xmlns:p15="http://schemas.microsoft.com/office/powerpoint/2012/main">
        <p15:guide id="1" pos="3840">
          <p15:clr>
            <a:srgbClr val="FBAE40"/>
          </p15:clr>
        </p15:guide>
        <p15:guide id="2" pos="3696">
          <p15:clr>
            <a:srgbClr val="FBAE40"/>
          </p15:clr>
        </p15:guide>
        <p15:guide id="3" pos="3984">
          <p15:clr>
            <a:srgbClr val="FBAE40"/>
          </p15:clr>
        </p15:guide>
      </p15:sldGuideLst>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93538A-4A54-4A25-9BD2-E79855D6A549}"/>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5827C14D-9EED-4F3B-9141-0F2882919726}"/>
              </a:ext>
            </a:extLst>
          </p:cNvPr>
          <p:cNvSpPr>
            <a:spLocks noGrp="1"/>
          </p:cNvSpPr>
          <p:nvPr>
            <p:ph type="ftr" sz="quarter" idx="11"/>
          </p:nvPr>
        </p:nvSpPr>
        <p:spPr/>
        <p:txBody>
          <a:bodyPr/>
          <a:lstStyle/>
          <a:p>
            <a:r>
              <a:rPr lang="en-US"/>
              <a:t>Campus Deck</a:t>
            </a:r>
          </a:p>
        </p:txBody>
      </p:sp>
      <p:sp>
        <p:nvSpPr>
          <p:cNvPr id="5" name="Slide Number Placeholder 4">
            <a:extLst>
              <a:ext uri="{FF2B5EF4-FFF2-40B4-BE49-F238E27FC236}">
                <a16:creationId xmlns:a16="http://schemas.microsoft.com/office/drawing/2014/main" id="{D0D08997-B423-407B-B60D-8D5DFC3705FE}"/>
              </a:ext>
            </a:extLst>
          </p:cNvPr>
          <p:cNvSpPr>
            <a:spLocks noGrp="1"/>
          </p:cNvSpPr>
          <p:nvPr>
            <p:ph type="sldNum" sz="quarter" idx="12"/>
          </p:nvPr>
        </p:nvSpPr>
        <p:spPr/>
        <p:txBody>
          <a:bodyPr/>
          <a:lstStyle/>
          <a:p>
            <a:fld id="{7B94EC18-1D2B-4535-B738-0E53AFE26620}" type="slidenum">
              <a:rPr lang="en-US" smtClean="0"/>
              <a:t>‹#›</a:t>
            </a:fld>
            <a:endParaRPr lang="en-US"/>
          </a:p>
        </p:txBody>
      </p:sp>
      <p:sp>
        <p:nvSpPr>
          <p:cNvPr id="8" name="Text Placeholder 6">
            <a:extLst>
              <a:ext uri="{FF2B5EF4-FFF2-40B4-BE49-F238E27FC236}">
                <a16:creationId xmlns:a16="http://schemas.microsoft.com/office/drawing/2014/main" id="{9D64B098-3BC3-46B7-9278-55E699AD37C8}"/>
              </a:ext>
            </a:extLst>
          </p:cNvPr>
          <p:cNvSpPr>
            <a:spLocks noGrp="1" noChangeAspect="1"/>
          </p:cNvSpPr>
          <p:nvPr>
            <p:ph type="body" sz="quarter" idx="16" hasCustomPrompt="1"/>
          </p:nvPr>
        </p:nvSpPr>
        <p:spPr>
          <a:xfrm>
            <a:off x="-1" y="5867400"/>
            <a:ext cx="12192000" cy="495299"/>
          </a:xfrm>
          <a:solidFill>
            <a:schemeClr val="accent1"/>
          </a:solidFill>
        </p:spPr>
        <p:txBody>
          <a:bodyPr lIns="493776" tIns="45720" rIns="493776" bIns="45720" anchor="ctr" anchorCtr="0">
            <a:noAutofit/>
          </a:bodyPr>
          <a:lstStyle>
            <a:lvl1pPr algn="ctr">
              <a:lnSpc>
                <a:spcPct val="90000"/>
              </a:lnSpc>
              <a:spcAft>
                <a:spcPts val="0"/>
              </a:spcAft>
              <a:defRPr sz="2400">
                <a:solidFill>
                  <a:schemeClr val="bg1"/>
                </a:solidFill>
              </a:defRPr>
            </a:lvl1pPr>
            <a:lvl2pPr>
              <a:defRPr sz="1400"/>
            </a:lvl2pPr>
            <a:lvl3pPr>
              <a:defRPr sz="1200"/>
            </a:lvl3pPr>
            <a:lvl4pPr>
              <a:defRPr sz="1100"/>
            </a:lvl4pPr>
            <a:lvl5pPr>
              <a:defRPr sz="1600"/>
            </a:lvl5pPr>
          </a:lstStyle>
          <a:p>
            <a:pPr lvl="0"/>
            <a:r>
              <a:rPr lang="en-US"/>
              <a:t>Key Takeaway Text</a:t>
            </a:r>
          </a:p>
        </p:txBody>
      </p:sp>
    </p:spTree>
    <p:extLst>
      <p:ext uri="{BB962C8B-B14F-4D97-AF65-F5344CB8AC3E}">
        <p14:creationId xmlns:p14="http://schemas.microsoft.com/office/powerpoint/2010/main" val="330355246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359AAC5D-D7D8-42DB-BA4B-6CDFC5FAF0A6}"/>
              </a:ext>
            </a:extLst>
          </p:cNvPr>
          <p:cNvSpPr>
            <a:spLocks noGrp="1"/>
          </p:cNvSpPr>
          <p:nvPr>
            <p:ph type="ftr" sz="quarter" idx="11"/>
          </p:nvPr>
        </p:nvSpPr>
        <p:spPr/>
        <p:txBody>
          <a:bodyPr/>
          <a:lstStyle/>
          <a:p>
            <a:r>
              <a:rPr lang="en-US"/>
              <a:t>Campus Deck</a:t>
            </a:r>
          </a:p>
        </p:txBody>
      </p:sp>
      <p:sp>
        <p:nvSpPr>
          <p:cNvPr id="4" name="Slide Number Placeholder 3">
            <a:extLst>
              <a:ext uri="{FF2B5EF4-FFF2-40B4-BE49-F238E27FC236}">
                <a16:creationId xmlns:a16="http://schemas.microsoft.com/office/drawing/2014/main" id="{C0C549D9-CB0B-4053-B4B8-18A9A6E347D0}"/>
              </a:ext>
            </a:extLst>
          </p:cNvPr>
          <p:cNvSpPr>
            <a:spLocks noGrp="1"/>
          </p:cNvSpPr>
          <p:nvPr>
            <p:ph type="sldNum" sz="quarter" idx="12"/>
          </p:nvPr>
        </p:nvSpPr>
        <p:spPr/>
        <p:txBody>
          <a:bodyPr/>
          <a:lstStyle/>
          <a:p>
            <a:fld id="{7B94EC18-1D2B-4535-B738-0E53AFE26620}" type="slidenum">
              <a:rPr lang="en-US" smtClean="0"/>
              <a:t>‹#›</a:t>
            </a:fld>
            <a:endParaRPr lang="en-US"/>
          </a:p>
        </p:txBody>
      </p:sp>
      <p:sp>
        <p:nvSpPr>
          <p:cNvPr id="7" name="Text Placeholder 6">
            <a:extLst>
              <a:ext uri="{FF2B5EF4-FFF2-40B4-BE49-F238E27FC236}">
                <a16:creationId xmlns:a16="http://schemas.microsoft.com/office/drawing/2014/main" id="{8895A6AF-DA14-4AA2-80B8-C7ACE12804ED}"/>
              </a:ext>
            </a:extLst>
          </p:cNvPr>
          <p:cNvSpPr>
            <a:spLocks noGrp="1" noChangeAspect="1"/>
          </p:cNvSpPr>
          <p:nvPr>
            <p:ph type="body" sz="quarter" idx="16" hasCustomPrompt="1"/>
          </p:nvPr>
        </p:nvSpPr>
        <p:spPr>
          <a:xfrm>
            <a:off x="-1" y="5867400"/>
            <a:ext cx="12192000" cy="495299"/>
          </a:xfrm>
          <a:solidFill>
            <a:schemeClr val="accent1"/>
          </a:solidFill>
        </p:spPr>
        <p:txBody>
          <a:bodyPr lIns="493776" tIns="45720" rIns="493776" bIns="45720" anchor="ctr" anchorCtr="0">
            <a:noAutofit/>
          </a:bodyPr>
          <a:lstStyle>
            <a:lvl1pPr algn="ctr">
              <a:lnSpc>
                <a:spcPct val="90000"/>
              </a:lnSpc>
              <a:spcAft>
                <a:spcPts val="0"/>
              </a:spcAft>
              <a:defRPr sz="2400">
                <a:solidFill>
                  <a:schemeClr val="bg1"/>
                </a:solidFill>
              </a:defRPr>
            </a:lvl1pPr>
            <a:lvl2pPr>
              <a:defRPr sz="1400"/>
            </a:lvl2pPr>
            <a:lvl3pPr>
              <a:defRPr sz="1200"/>
            </a:lvl3pPr>
            <a:lvl4pPr>
              <a:defRPr sz="1100"/>
            </a:lvl4pPr>
            <a:lvl5pPr>
              <a:defRPr sz="1600"/>
            </a:lvl5pPr>
          </a:lstStyle>
          <a:p>
            <a:pPr lvl="0"/>
            <a:r>
              <a:rPr lang="en-US"/>
              <a:t>Key Takeaway Text</a:t>
            </a:r>
          </a:p>
        </p:txBody>
      </p:sp>
    </p:spTree>
    <p:extLst>
      <p:ext uri="{BB962C8B-B14F-4D97-AF65-F5344CB8AC3E}">
        <p14:creationId xmlns:p14="http://schemas.microsoft.com/office/powerpoint/2010/main" val="39341903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itle and Content w/o Takeawa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80A38-A16A-446F-8129-A3FC34253B1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FCBDF14-DE64-4CDC-8651-F845B559882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47218955-D351-40C8-BFD4-823635598113}"/>
              </a:ext>
            </a:extLst>
          </p:cNvPr>
          <p:cNvSpPr>
            <a:spLocks noGrp="1"/>
          </p:cNvSpPr>
          <p:nvPr>
            <p:ph type="ftr" sz="quarter" idx="11"/>
          </p:nvPr>
        </p:nvSpPr>
        <p:spPr/>
        <p:txBody>
          <a:bodyPr/>
          <a:lstStyle/>
          <a:p>
            <a:r>
              <a:rPr lang="en-US"/>
              <a:t>Campus Deck</a:t>
            </a:r>
          </a:p>
        </p:txBody>
      </p:sp>
      <p:sp>
        <p:nvSpPr>
          <p:cNvPr id="6" name="Slide Number Placeholder 5">
            <a:extLst>
              <a:ext uri="{FF2B5EF4-FFF2-40B4-BE49-F238E27FC236}">
                <a16:creationId xmlns:a16="http://schemas.microsoft.com/office/drawing/2014/main" id="{137A6FEB-0F20-4122-83B7-A3A8BF9EA12C}"/>
              </a:ext>
            </a:extLst>
          </p:cNvPr>
          <p:cNvSpPr>
            <a:spLocks noGrp="1"/>
          </p:cNvSpPr>
          <p:nvPr>
            <p:ph type="sldNum" sz="quarter" idx="12"/>
          </p:nvPr>
        </p:nvSpPr>
        <p:spPr/>
        <p:txBody>
          <a:bodyPr/>
          <a:lstStyle/>
          <a:p>
            <a:fld id="{7B94EC18-1D2B-4535-B738-0E53AFE26620}" type="slidenum">
              <a:rPr lang="en-US" smtClean="0"/>
              <a:t>‹#›</a:t>
            </a:fld>
            <a:endParaRPr lang="en-US"/>
          </a:p>
        </p:txBody>
      </p:sp>
    </p:spTree>
    <p:extLst>
      <p:ext uri="{BB962C8B-B14F-4D97-AF65-F5344CB8AC3E}">
        <p14:creationId xmlns:p14="http://schemas.microsoft.com/office/powerpoint/2010/main" val="35695498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Title Slide Color">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C9632D-2F70-4D0E-B737-ACF4A2DDEB26}"/>
              </a:ext>
            </a:extLst>
          </p:cNvPr>
          <p:cNvSpPr>
            <a:spLocks noGrp="1"/>
          </p:cNvSpPr>
          <p:nvPr>
            <p:ph type="ctrTitle"/>
          </p:nvPr>
        </p:nvSpPr>
        <p:spPr>
          <a:xfrm>
            <a:off x="495300" y="1409700"/>
            <a:ext cx="8382000" cy="2019300"/>
          </a:xfrm>
        </p:spPr>
        <p:txBody>
          <a:bodyPr tIns="0" anchor="t"/>
          <a:lstStyle>
            <a:lvl1pPr algn="l">
              <a:lnSpc>
                <a:spcPct val="80000"/>
              </a:lnSpc>
              <a:defRPr sz="4400" b="0">
                <a:solidFill>
                  <a:schemeClr val="bg1"/>
                </a:solidFill>
              </a:defRPr>
            </a:lvl1pPr>
          </a:lstStyle>
          <a:p>
            <a:r>
              <a:rPr lang="en-US"/>
              <a:t>Click to edit Master title style</a:t>
            </a:r>
          </a:p>
        </p:txBody>
      </p:sp>
      <p:sp>
        <p:nvSpPr>
          <p:cNvPr id="3" name="Subtitle 2">
            <a:extLst>
              <a:ext uri="{FF2B5EF4-FFF2-40B4-BE49-F238E27FC236}">
                <a16:creationId xmlns:a16="http://schemas.microsoft.com/office/drawing/2014/main" id="{3D7C3F44-5413-48F1-ACBF-6BEAE9CA81A1}"/>
              </a:ext>
            </a:extLst>
          </p:cNvPr>
          <p:cNvSpPr>
            <a:spLocks noGrp="1"/>
          </p:cNvSpPr>
          <p:nvPr>
            <p:ph type="subTitle" idx="1" hasCustomPrompt="1"/>
          </p:nvPr>
        </p:nvSpPr>
        <p:spPr>
          <a:xfrm>
            <a:off x="495300" y="3848100"/>
            <a:ext cx="5600700" cy="892017"/>
          </a:xfrm>
        </p:spPr>
        <p:txBody>
          <a:bodyPr tIns="0" bIns="182880" anchor="t" anchorCtr="0"/>
          <a:lstStyle>
            <a:lvl1pPr marL="0" indent="0" algn="l">
              <a:spcAft>
                <a:spcPts val="0"/>
              </a:spcAft>
              <a:buNone/>
              <a:defRPr sz="1600" b="0" cap="all" baseline="0">
                <a:solidFill>
                  <a:schemeClr val="bg1"/>
                </a:solidFill>
                <a:latin typeface="+mj-lt"/>
              </a:defRPr>
            </a:lvl1pPr>
            <a:lvl2pPr marL="0" indent="0" algn="l">
              <a:spcAft>
                <a:spcPts val="1200"/>
              </a:spcAft>
              <a:buNone/>
              <a:defRPr sz="1600" b="1" cap="all" baseline="0">
                <a:solidFill>
                  <a:schemeClr val="bg1"/>
                </a:solidFill>
              </a:defRPr>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Presenter’s Name</a:t>
            </a:r>
          </a:p>
          <a:p>
            <a:pPr lvl="1"/>
            <a:r>
              <a:rPr lang="en-US"/>
              <a:t>Presenter’s Title</a:t>
            </a:r>
          </a:p>
        </p:txBody>
      </p:sp>
      <p:sp>
        <p:nvSpPr>
          <p:cNvPr id="4" name="Date Placeholder 3">
            <a:extLst>
              <a:ext uri="{FF2B5EF4-FFF2-40B4-BE49-F238E27FC236}">
                <a16:creationId xmlns:a16="http://schemas.microsoft.com/office/drawing/2014/main" id="{F3C79F04-7833-4562-B8D1-AC0341D757FA}"/>
              </a:ext>
            </a:extLst>
          </p:cNvPr>
          <p:cNvSpPr>
            <a:spLocks noGrp="1"/>
          </p:cNvSpPr>
          <p:nvPr>
            <p:ph type="dt" sz="half" idx="10"/>
          </p:nvPr>
        </p:nvSpPr>
        <p:spPr>
          <a:xfrm>
            <a:off x="495300" y="498668"/>
            <a:ext cx="2743200" cy="365125"/>
          </a:xfrm>
          <a:prstGeom prst="rect">
            <a:avLst/>
          </a:prstGeom>
        </p:spPr>
        <p:txBody>
          <a:bodyPr lIns="0" tIns="0" rIns="0" bIns="0" anchor="t"/>
          <a:lstStyle>
            <a:lvl1pPr>
              <a:defRPr sz="1600" b="1">
                <a:solidFill>
                  <a:schemeClr val="bg1"/>
                </a:solidFill>
                <a:latin typeface="+mn-lt"/>
              </a:defRPr>
            </a:lvl1pPr>
          </a:lstStyle>
          <a:p>
            <a:fld id="{7843A18F-13FB-4B9F-AE6B-487F835292BE}" type="datetime4">
              <a:rPr lang="en-US" smtClean="0"/>
              <a:t>March 5, 2021</a:t>
            </a:fld>
            <a:endParaRPr lang="en-US"/>
          </a:p>
        </p:txBody>
      </p:sp>
      <p:pic>
        <p:nvPicPr>
          <p:cNvPr id="8" name="Graphic 7">
            <a:extLst>
              <a:ext uri="{FF2B5EF4-FFF2-40B4-BE49-F238E27FC236}">
                <a16:creationId xmlns:a16="http://schemas.microsoft.com/office/drawing/2014/main" id="{07D801B6-A973-4D6D-8431-BA0D1481B3CF}"/>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498212" y="6008332"/>
            <a:ext cx="2444600" cy="457200"/>
          </a:xfrm>
          <a:prstGeom prst="rect">
            <a:avLst/>
          </a:prstGeom>
        </p:spPr>
      </p:pic>
    </p:spTree>
    <p:extLst>
      <p:ext uri="{BB962C8B-B14F-4D97-AF65-F5344CB8AC3E}">
        <p14:creationId xmlns:p14="http://schemas.microsoft.com/office/powerpoint/2010/main" val="1117660949"/>
      </p:ext>
    </p:extLst>
  </p:cSld>
  <p:clrMapOvr>
    <a:masterClrMapping/>
  </p:clrMapOvr>
  <p:extLst>
    <p:ext uri="{DCECCB84-F9BA-43D5-87BE-67443E8EF086}">
      <p15:sldGuideLst xmlns:p15="http://schemas.microsoft.com/office/powerpoint/2012/main">
        <p15:guide id="1" pos="5592">
          <p15:clr>
            <a:srgbClr val="FBAE40"/>
          </p15:clr>
        </p15:guide>
        <p15:guide id="2" orient="horz" pos="3216">
          <p15:clr>
            <a:srgbClr val="FBAE40"/>
          </p15:clr>
        </p15:guide>
      </p15:sldGuideLst>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wo Content w/o Takeawa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80A38-A16A-446F-8129-A3FC34253B1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FCBDF14-DE64-4CDC-8651-F845B5598829}"/>
              </a:ext>
            </a:extLst>
          </p:cNvPr>
          <p:cNvSpPr>
            <a:spLocks noGrp="1"/>
          </p:cNvSpPr>
          <p:nvPr>
            <p:ph idx="1"/>
          </p:nvPr>
        </p:nvSpPr>
        <p:spPr>
          <a:xfrm>
            <a:off x="495300" y="1409701"/>
            <a:ext cx="5372100" cy="4457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47218955-D351-40C8-BFD4-823635598113}"/>
              </a:ext>
            </a:extLst>
          </p:cNvPr>
          <p:cNvSpPr>
            <a:spLocks noGrp="1"/>
          </p:cNvSpPr>
          <p:nvPr>
            <p:ph type="ftr" sz="quarter" idx="11"/>
          </p:nvPr>
        </p:nvSpPr>
        <p:spPr/>
        <p:txBody>
          <a:bodyPr/>
          <a:lstStyle/>
          <a:p>
            <a:r>
              <a:rPr lang="en-US"/>
              <a:t>Campus Deck</a:t>
            </a:r>
          </a:p>
        </p:txBody>
      </p:sp>
      <p:sp>
        <p:nvSpPr>
          <p:cNvPr id="6" name="Slide Number Placeholder 5">
            <a:extLst>
              <a:ext uri="{FF2B5EF4-FFF2-40B4-BE49-F238E27FC236}">
                <a16:creationId xmlns:a16="http://schemas.microsoft.com/office/drawing/2014/main" id="{137A6FEB-0F20-4122-83B7-A3A8BF9EA12C}"/>
              </a:ext>
            </a:extLst>
          </p:cNvPr>
          <p:cNvSpPr>
            <a:spLocks noGrp="1"/>
          </p:cNvSpPr>
          <p:nvPr>
            <p:ph type="sldNum" sz="quarter" idx="12"/>
          </p:nvPr>
        </p:nvSpPr>
        <p:spPr/>
        <p:txBody>
          <a:bodyPr/>
          <a:lstStyle/>
          <a:p>
            <a:fld id="{7B94EC18-1D2B-4535-B738-0E53AFE26620}" type="slidenum">
              <a:rPr lang="en-US" smtClean="0"/>
              <a:t>‹#›</a:t>
            </a:fld>
            <a:endParaRPr lang="en-US"/>
          </a:p>
        </p:txBody>
      </p:sp>
      <p:sp>
        <p:nvSpPr>
          <p:cNvPr id="8" name="Content Placeholder 2">
            <a:extLst>
              <a:ext uri="{FF2B5EF4-FFF2-40B4-BE49-F238E27FC236}">
                <a16:creationId xmlns:a16="http://schemas.microsoft.com/office/drawing/2014/main" id="{081AB863-6602-411C-B695-D0F3F7473088}"/>
              </a:ext>
            </a:extLst>
          </p:cNvPr>
          <p:cNvSpPr>
            <a:spLocks noGrp="1"/>
          </p:cNvSpPr>
          <p:nvPr>
            <p:ph idx="13"/>
          </p:nvPr>
        </p:nvSpPr>
        <p:spPr>
          <a:xfrm>
            <a:off x="6324600" y="1409701"/>
            <a:ext cx="5372100" cy="4457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694611501"/>
      </p:ext>
    </p:extLst>
  </p:cSld>
  <p:clrMapOvr>
    <a:masterClrMapping/>
  </p:clrMapOvr>
  <p:extLst>
    <p:ext uri="{DCECCB84-F9BA-43D5-87BE-67443E8EF086}">
      <p15:sldGuideLst xmlns:p15="http://schemas.microsoft.com/office/powerpoint/2012/main">
        <p15:guide id="2" pos="3696">
          <p15:clr>
            <a:srgbClr val="FBAE40"/>
          </p15:clr>
        </p15:guide>
        <p15:guide id="3" pos="3984">
          <p15:clr>
            <a:srgbClr val="FBAE40"/>
          </p15:clr>
        </p15:guide>
      </p15:sldGuideLst>
    </p:ext>
  </p:extLs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Title and Content + Pic w/o Takeawa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80A38-A16A-446F-8129-A3FC34253B1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FCBDF14-DE64-4CDC-8651-F845B5598829}"/>
              </a:ext>
            </a:extLst>
          </p:cNvPr>
          <p:cNvSpPr>
            <a:spLocks noGrp="1"/>
          </p:cNvSpPr>
          <p:nvPr>
            <p:ph idx="1"/>
          </p:nvPr>
        </p:nvSpPr>
        <p:spPr>
          <a:xfrm>
            <a:off x="495300" y="1409701"/>
            <a:ext cx="5372100" cy="445769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47218955-D351-40C8-BFD4-823635598113}"/>
              </a:ext>
            </a:extLst>
          </p:cNvPr>
          <p:cNvSpPr>
            <a:spLocks noGrp="1"/>
          </p:cNvSpPr>
          <p:nvPr>
            <p:ph type="ftr" sz="quarter" idx="11"/>
          </p:nvPr>
        </p:nvSpPr>
        <p:spPr/>
        <p:txBody>
          <a:bodyPr/>
          <a:lstStyle/>
          <a:p>
            <a:r>
              <a:rPr lang="en-US"/>
              <a:t>Campus Deck</a:t>
            </a:r>
          </a:p>
        </p:txBody>
      </p:sp>
      <p:sp>
        <p:nvSpPr>
          <p:cNvPr id="6" name="Slide Number Placeholder 5">
            <a:extLst>
              <a:ext uri="{FF2B5EF4-FFF2-40B4-BE49-F238E27FC236}">
                <a16:creationId xmlns:a16="http://schemas.microsoft.com/office/drawing/2014/main" id="{137A6FEB-0F20-4122-83B7-A3A8BF9EA12C}"/>
              </a:ext>
            </a:extLst>
          </p:cNvPr>
          <p:cNvSpPr>
            <a:spLocks noGrp="1"/>
          </p:cNvSpPr>
          <p:nvPr>
            <p:ph type="sldNum" sz="quarter" idx="12"/>
          </p:nvPr>
        </p:nvSpPr>
        <p:spPr/>
        <p:txBody>
          <a:bodyPr/>
          <a:lstStyle/>
          <a:p>
            <a:fld id="{7B94EC18-1D2B-4535-B738-0E53AFE26620}" type="slidenum">
              <a:rPr lang="en-US" smtClean="0"/>
              <a:t>‹#›</a:t>
            </a:fld>
            <a:endParaRPr lang="en-US"/>
          </a:p>
        </p:txBody>
      </p:sp>
      <p:sp>
        <p:nvSpPr>
          <p:cNvPr id="7" name="Picture Placeholder 6">
            <a:extLst>
              <a:ext uri="{FF2B5EF4-FFF2-40B4-BE49-F238E27FC236}">
                <a16:creationId xmlns:a16="http://schemas.microsoft.com/office/drawing/2014/main" id="{1CF9CDEF-0719-484F-8C20-787B9E5CF79A}"/>
              </a:ext>
            </a:extLst>
          </p:cNvPr>
          <p:cNvSpPr>
            <a:spLocks noGrp="1"/>
          </p:cNvSpPr>
          <p:nvPr>
            <p:ph type="pic" sz="quarter" idx="13"/>
          </p:nvPr>
        </p:nvSpPr>
        <p:spPr>
          <a:xfrm>
            <a:off x="6324600" y="1409700"/>
            <a:ext cx="5372100" cy="4457700"/>
          </a:xfrm>
          <a:pattFill prst="wdUpDiag">
            <a:fgClr>
              <a:schemeClr val="bg2"/>
            </a:fgClr>
            <a:bgClr>
              <a:schemeClr val="bg1"/>
            </a:bgClr>
          </a:pattFill>
        </p:spPr>
        <p:txBody>
          <a:bodyPr/>
          <a:lstStyle/>
          <a:p>
            <a:r>
              <a:rPr lang="en-US"/>
              <a:t>Click icon to add picture</a:t>
            </a:r>
          </a:p>
        </p:txBody>
      </p:sp>
    </p:spTree>
    <p:extLst>
      <p:ext uri="{BB962C8B-B14F-4D97-AF65-F5344CB8AC3E}">
        <p14:creationId xmlns:p14="http://schemas.microsoft.com/office/powerpoint/2010/main" val="3587054809"/>
      </p:ext>
    </p:extLst>
  </p:cSld>
  <p:clrMapOvr>
    <a:masterClrMapping/>
  </p:clrMapOvr>
  <p:extLst>
    <p:ext uri="{DCECCB84-F9BA-43D5-87BE-67443E8EF086}">
      <p15:sldGuideLst xmlns:p15="http://schemas.microsoft.com/office/powerpoint/2012/main">
        <p15:guide id="1" pos="3840">
          <p15:clr>
            <a:srgbClr val="FBAE40"/>
          </p15:clr>
        </p15:guide>
        <p15:guide id="2" pos="3696">
          <p15:clr>
            <a:srgbClr val="FBAE40"/>
          </p15:clr>
        </p15:guide>
        <p15:guide id="3" pos="3984">
          <p15:clr>
            <a:srgbClr val="FBAE40"/>
          </p15:clr>
        </p15:guide>
      </p15:sldGuideLst>
    </p:ext>
  </p:extLs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wo Content + Pics w/o Takeawa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80A38-A16A-446F-8129-A3FC34253B1F}"/>
              </a:ext>
            </a:extLst>
          </p:cNvPr>
          <p:cNvSpPr>
            <a:spLocks noGrp="1"/>
          </p:cNvSpPr>
          <p:nvPr>
            <p:ph type="title"/>
          </p:nvPr>
        </p:nvSpPr>
        <p:spPr/>
        <p:txBody>
          <a:bodyPr/>
          <a:lstStyle/>
          <a:p>
            <a:r>
              <a:rPr lang="en-US"/>
              <a:t>Click to edit Master title style</a:t>
            </a:r>
          </a:p>
        </p:txBody>
      </p:sp>
      <p:sp>
        <p:nvSpPr>
          <p:cNvPr id="5" name="Footer Placeholder 4">
            <a:extLst>
              <a:ext uri="{FF2B5EF4-FFF2-40B4-BE49-F238E27FC236}">
                <a16:creationId xmlns:a16="http://schemas.microsoft.com/office/drawing/2014/main" id="{47218955-D351-40C8-BFD4-823635598113}"/>
              </a:ext>
            </a:extLst>
          </p:cNvPr>
          <p:cNvSpPr>
            <a:spLocks noGrp="1"/>
          </p:cNvSpPr>
          <p:nvPr>
            <p:ph type="ftr" sz="quarter" idx="11"/>
          </p:nvPr>
        </p:nvSpPr>
        <p:spPr/>
        <p:txBody>
          <a:bodyPr/>
          <a:lstStyle/>
          <a:p>
            <a:r>
              <a:rPr lang="en-US"/>
              <a:t>Campus Deck</a:t>
            </a:r>
          </a:p>
        </p:txBody>
      </p:sp>
      <p:sp>
        <p:nvSpPr>
          <p:cNvPr id="6" name="Slide Number Placeholder 5">
            <a:extLst>
              <a:ext uri="{FF2B5EF4-FFF2-40B4-BE49-F238E27FC236}">
                <a16:creationId xmlns:a16="http://schemas.microsoft.com/office/drawing/2014/main" id="{137A6FEB-0F20-4122-83B7-A3A8BF9EA12C}"/>
              </a:ext>
            </a:extLst>
          </p:cNvPr>
          <p:cNvSpPr>
            <a:spLocks noGrp="1"/>
          </p:cNvSpPr>
          <p:nvPr>
            <p:ph type="sldNum" sz="quarter" idx="12"/>
          </p:nvPr>
        </p:nvSpPr>
        <p:spPr/>
        <p:txBody>
          <a:bodyPr/>
          <a:lstStyle/>
          <a:p>
            <a:fld id="{7B94EC18-1D2B-4535-B738-0E53AFE26620}" type="slidenum">
              <a:rPr lang="en-US" smtClean="0"/>
              <a:t>‹#›</a:t>
            </a:fld>
            <a:endParaRPr lang="en-US"/>
          </a:p>
        </p:txBody>
      </p:sp>
      <p:sp>
        <p:nvSpPr>
          <p:cNvPr id="9" name="Content Placeholder 2">
            <a:extLst>
              <a:ext uri="{FF2B5EF4-FFF2-40B4-BE49-F238E27FC236}">
                <a16:creationId xmlns:a16="http://schemas.microsoft.com/office/drawing/2014/main" id="{D39F757B-7399-47EF-8C93-6F4A6410845A}"/>
              </a:ext>
            </a:extLst>
          </p:cNvPr>
          <p:cNvSpPr>
            <a:spLocks noGrp="1"/>
          </p:cNvSpPr>
          <p:nvPr>
            <p:ph idx="14"/>
          </p:nvPr>
        </p:nvSpPr>
        <p:spPr>
          <a:xfrm>
            <a:off x="495300" y="3886200"/>
            <a:ext cx="5372100" cy="198119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2">
            <a:extLst>
              <a:ext uri="{FF2B5EF4-FFF2-40B4-BE49-F238E27FC236}">
                <a16:creationId xmlns:a16="http://schemas.microsoft.com/office/drawing/2014/main" id="{DA9B1BC2-D1BF-4967-9DEB-0E2180966050}"/>
              </a:ext>
            </a:extLst>
          </p:cNvPr>
          <p:cNvSpPr>
            <a:spLocks noGrp="1"/>
          </p:cNvSpPr>
          <p:nvPr>
            <p:ph idx="15"/>
          </p:nvPr>
        </p:nvSpPr>
        <p:spPr>
          <a:xfrm>
            <a:off x="6322327" y="3886200"/>
            <a:ext cx="5372100" cy="198119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Picture Placeholder 6">
            <a:extLst>
              <a:ext uri="{FF2B5EF4-FFF2-40B4-BE49-F238E27FC236}">
                <a16:creationId xmlns:a16="http://schemas.microsoft.com/office/drawing/2014/main" id="{7B930328-96E9-4581-AB46-BC006A6DBD5A}"/>
              </a:ext>
            </a:extLst>
          </p:cNvPr>
          <p:cNvSpPr>
            <a:spLocks noGrp="1"/>
          </p:cNvSpPr>
          <p:nvPr>
            <p:ph type="pic" sz="quarter" idx="16"/>
          </p:nvPr>
        </p:nvSpPr>
        <p:spPr>
          <a:xfrm>
            <a:off x="495300" y="1409700"/>
            <a:ext cx="5372100" cy="2247900"/>
          </a:xfrm>
          <a:pattFill prst="wdUpDiag">
            <a:fgClr>
              <a:schemeClr val="bg2"/>
            </a:fgClr>
            <a:bgClr>
              <a:schemeClr val="bg1"/>
            </a:bgClr>
          </a:pattFill>
        </p:spPr>
        <p:txBody>
          <a:bodyPr/>
          <a:lstStyle/>
          <a:p>
            <a:r>
              <a:rPr lang="en-US"/>
              <a:t>Click icon to add picture</a:t>
            </a:r>
          </a:p>
        </p:txBody>
      </p:sp>
      <p:sp>
        <p:nvSpPr>
          <p:cNvPr id="11" name="Picture Placeholder 6">
            <a:extLst>
              <a:ext uri="{FF2B5EF4-FFF2-40B4-BE49-F238E27FC236}">
                <a16:creationId xmlns:a16="http://schemas.microsoft.com/office/drawing/2014/main" id="{A25C2411-148E-4C87-B0DD-41761ACB22CD}"/>
              </a:ext>
            </a:extLst>
          </p:cNvPr>
          <p:cNvSpPr>
            <a:spLocks noGrp="1"/>
          </p:cNvSpPr>
          <p:nvPr>
            <p:ph type="pic" sz="quarter" idx="17"/>
          </p:nvPr>
        </p:nvSpPr>
        <p:spPr>
          <a:xfrm>
            <a:off x="6324600" y="1409700"/>
            <a:ext cx="5372100" cy="2247900"/>
          </a:xfrm>
          <a:pattFill prst="wdUpDiag">
            <a:fgClr>
              <a:schemeClr val="bg2"/>
            </a:fgClr>
            <a:bgClr>
              <a:schemeClr val="bg1"/>
            </a:bgClr>
          </a:pattFill>
        </p:spPr>
        <p:txBody>
          <a:bodyPr/>
          <a:lstStyle/>
          <a:p>
            <a:r>
              <a:rPr lang="en-US"/>
              <a:t>Click icon to add picture</a:t>
            </a:r>
          </a:p>
        </p:txBody>
      </p:sp>
    </p:spTree>
    <p:extLst>
      <p:ext uri="{BB962C8B-B14F-4D97-AF65-F5344CB8AC3E}">
        <p14:creationId xmlns:p14="http://schemas.microsoft.com/office/powerpoint/2010/main" val="3988224595"/>
      </p:ext>
    </p:extLst>
  </p:cSld>
  <p:clrMapOvr>
    <a:masterClrMapping/>
  </p:clrMapOvr>
  <p:extLst>
    <p:ext uri="{DCECCB84-F9BA-43D5-87BE-67443E8EF086}">
      <p15:sldGuideLst xmlns:p15="http://schemas.microsoft.com/office/powerpoint/2012/main">
        <p15:guide id="1" pos="3840">
          <p15:clr>
            <a:srgbClr val="FBAE40"/>
          </p15:clr>
        </p15:guide>
        <p15:guide id="2" pos="3696">
          <p15:clr>
            <a:srgbClr val="FBAE40"/>
          </p15:clr>
        </p15:guide>
        <p15:guide id="3" pos="3984">
          <p15:clr>
            <a:srgbClr val="FBAE40"/>
          </p15:clr>
        </p15:guide>
        <p15:guide id="4" orient="horz" pos="2448">
          <p15:clr>
            <a:srgbClr val="FBAE40"/>
          </p15:clr>
        </p15:guide>
      </p15:sldGuideLst>
    </p:ext>
  </p:extLs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hree Content w/o Takeawa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80A38-A16A-446F-8129-A3FC34253B1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FCBDF14-DE64-4CDC-8651-F845B5598829}"/>
              </a:ext>
            </a:extLst>
          </p:cNvPr>
          <p:cNvSpPr>
            <a:spLocks noGrp="1"/>
          </p:cNvSpPr>
          <p:nvPr>
            <p:ph idx="1"/>
          </p:nvPr>
        </p:nvSpPr>
        <p:spPr>
          <a:xfrm>
            <a:off x="495300" y="1409701"/>
            <a:ext cx="3429000" cy="4457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47218955-D351-40C8-BFD4-823635598113}"/>
              </a:ext>
            </a:extLst>
          </p:cNvPr>
          <p:cNvSpPr>
            <a:spLocks noGrp="1"/>
          </p:cNvSpPr>
          <p:nvPr>
            <p:ph type="ftr" sz="quarter" idx="11"/>
          </p:nvPr>
        </p:nvSpPr>
        <p:spPr/>
        <p:txBody>
          <a:bodyPr/>
          <a:lstStyle/>
          <a:p>
            <a:r>
              <a:rPr lang="en-US"/>
              <a:t>Campus Deck</a:t>
            </a:r>
          </a:p>
        </p:txBody>
      </p:sp>
      <p:sp>
        <p:nvSpPr>
          <p:cNvPr id="6" name="Slide Number Placeholder 5">
            <a:extLst>
              <a:ext uri="{FF2B5EF4-FFF2-40B4-BE49-F238E27FC236}">
                <a16:creationId xmlns:a16="http://schemas.microsoft.com/office/drawing/2014/main" id="{137A6FEB-0F20-4122-83B7-A3A8BF9EA12C}"/>
              </a:ext>
            </a:extLst>
          </p:cNvPr>
          <p:cNvSpPr>
            <a:spLocks noGrp="1"/>
          </p:cNvSpPr>
          <p:nvPr>
            <p:ph type="sldNum" sz="quarter" idx="12"/>
          </p:nvPr>
        </p:nvSpPr>
        <p:spPr/>
        <p:txBody>
          <a:bodyPr/>
          <a:lstStyle/>
          <a:p>
            <a:fld id="{7B94EC18-1D2B-4535-B738-0E53AFE26620}" type="slidenum">
              <a:rPr lang="en-US" smtClean="0"/>
              <a:t>‹#›</a:t>
            </a:fld>
            <a:endParaRPr lang="en-US"/>
          </a:p>
        </p:txBody>
      </p:sp>
      <p:sp>
        <p:nvSpPr>
          <p:cNvPr id="8" name="Content Placeholder 2">
            <a:extLst>
              <a:ext uri="{FF2B5EF4-FFF2-40B4-BE49-F238E27FC236}">
                <a16:creationId xmlns:a16="http://schemas.microsoft.com/office/drawing/2014/main" id="{081AB863-6602-411C-B695-D0F3F7473088}"/>
              </a:ext>
            </a:extLst>
          </p:cNvPr>
          <p:cNvSpPr>
            <a:spLocks noGrp="1"/>
          </p:cNvSpPr>
          <p:nvPr>
            <p:ph idx="13"/>
          </p:nvPr>
        </p:nvSpPr>
        <p:spPr>
          <a:xfrm>
            <a:off x="4381534" y="1409701"/>
            <a:ext cx="3429000" cy="4457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2">
            <a:extLst>
              <a:ext uri="{FF2B5EF4-FFF2-40B4-BE49-F238E27FC236}">
                <a16:creationId xmlns:a16="http://schemas.microsoft.com/office/drawing/2014/main" id="{DD0612F8-8A1A-4C2A-A93C-441DEDF8E283}"/>
              </a:ext>
            </a:extLst>
          </p:cNvPr>
          <p:cNvSpPr>
            <a:spLocks noGrp="1"/>
          </p:cNvSpPr>
          <p:nvPr>
            <p:ph idx="14"/>
          </p:nvPr>
        </p:nvSpPr>
        <p:spPr>
          <a:xfrm>
            <a:off x="8267768" y="1409701"/>
            <a:ext cx="3429000" cy="4457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7" name="Straight Connector 6">
            <a:extLst>
              <a:ext uri="{FF2B5EF4-FFF2-40B4-BE49-F238E27FC236}">
                <a16:creationId xmlns:a16="http://schemas.microsoft.com/office/drawing/2014/main" id="{089AC965-3DBE-47AE-81C0-8C23B370263F}"/>
              </a:ext>
            </a:extLst>
          </p:cNvPr>
          <p:cNvCxnSpPr/>
          <p:nvPr userDrawn="1"/>
        </p:nvCxnSpPr>
        <p:spPr>
          <a:xfrm>
            <a:off x="4152917" y="1410880"/>
            <a:ext cx="0" cy="4462272"/>
          </a:xfrm>
          <a:prstGeom prst="line">
            <a:avLst/>
          </a:prstGeom>
          <a:ln w="635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555B345D-6ECD-4B25-B741-D306ED291B90}"/>
              </a:ext>
            </a:extLst>
          </p:cNvPr>
          <p:cNvCxnSpPr/>
          <p:nvPr userDrawn="1"/>
        </p:nvCxnSpPr>
        <p:spPr>
          <a:xfrm>
            <a:off x="8039151" y="1410881"/>
            <a:ext cx="0" cy="4462272"/>
          </a:xfrm>
          <a:prstGeom prst="line">
            <a:avLst/>
          </a:prstGeom>
          <a:ln w="6350">
            <a:solidFill>
              <a:schemeClr val="accent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01455338"/>
      </p:ext>
    </p:extLst>
  </p:cSld>
  <p:clrMapOvr>
    <a:masterClrMapping/>
  </p:clrMapOvr>
  <p:extLst>
    <p:ext uri="{DCECCB84-F9BA-43D5-87BE-67443E8EF086}">
      <p15:sldGuideLst xmlns:p15="http://schemas.microsoft.com/office/powerpoint/2012/main"/>
    </p:ext>
  </p:extLs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hree Content + Pics w/o Takeawa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80A38-A16A-446F-8129-A3FC34253B1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FCBDF14-DE64-4CDC-8651-F845B5598829}"/>
              </a:ext>
            </a:extLst>
          </p:cNvPr>
          <p:cNvSpPr>
            <a:spLocks noGrp="1"/>
          </p:cNvSpPr>
          <p:nvPr>
            <p:ph idx="1"/>
          </p:nvPr>
        </p:nvSpPr>
        <p:spPr>
          <a:xfrm>
            <a:off x="495300" y="3886200"/>
            <a:ext cx="3429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47218955-D351-40C8-BFD4-823635598113}"/>
              </a:ext>
            </a:extLst>
          </p:cNvPr>
          <p:cNvSpPr>
            <a:spLocks noGrp="1"/>
          </p:cNvSpPr>
          <p:nvPr>
            <p:ph type="ftr" sz="quarter" idx="11"/>
          </p:nvPr>
        </p:nvSpPr>
        <p:spPr/>
        <p:txBody>
          <a:bodyPr/>
          <a:lstStyle/>
          <a:p>
            <a:r>
              <a:rPr lang="en-US"/>
              <a:t>Campus Deck</a:t>
            </a:r>
          </a:p>
        </p:txBody>
      </p:sp>
      <p:sp>
        <p:nvSpPr>
          <p:cNvPr id="6" name="Slide Number Placeholder 5">
            <a:extLst>
              <a:ext uri="{FF2B5EF4-FFF2-40B4-BE49-F238E27FC236}">
                <a16:creationId xmlns:a16="http://schemas.microsoft.com/office/drawing/2014/main" id="{137A6FEB-0F20-4122-83B7-A3A8BF9EA12C}"/>
              </a:ext>
            </a:extLst>
          </p:cNvPr>
          <p:cNvSpPr>
            <a:spLocks noGrp="1"/>
          </p:cNvSpPr>
          <p:nvPr>
            <p:ph type="sldNum" sz="quarter" idx="12"/>
          </p:nvPr>
        </p:nvSpPr>
        <p:spPr/>
        <p:txBody>
          <a:bodyPr/>
          <a:lstStyle/>
          <a:p>
            <a:fld id="{7B94EC18-1D2B-4535-B738-0E53AFE26620}" type="slidenum">
              <a:rPr lang="en-US" smtClean="0"/>
              <a:t>‹#›</a:t>
            </a:fld>
            <a:endParaRPr lang="en-US"/>
          </a:p>
        </p:txBody>
      </p:sp>
      <p:sp>
        <p:nvSpPr>
          <p:cNvPr id="8" name="Content Placeholder 2">
            <a:extLst>
              <a:ext uri="{FF2B5EF4-FFF2-40B4-BE49-F238E27FC236}">
                <a16:creationId xmlns:a16="http://schemas.microsoft.com/office/drawing/2014/main" id="{081AB863-6602-411C-B695-D0F3F7473088}"/>
              </a:ext>
            </a:extLst>
          </p:cNvPr>
          <p:cNvSpPr>
            <a:spLocks noGrp="1"/>
          </p:cNvSpPr>
          <p:nvPr>
            <p:ph idx="13"/>
          </p:nvPr>
        </p:nvSpPr>
        <p:spPr>
          <a:xfrm>
            <a:off x="4381534" y="3886200"/>
            <a:ext cx="3429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2">
            <a:extLst>
              <a:ext uri="{FF2B5EF4-FFF2-40B4-BE49-F238E27FC236}">
                <a16:creationId xmlns:a16="http://schemas.microsoft.com/office/drawing/2014/main" id="{DD0612F8-8A1A-4C2A-A93C-441DEDF8E283}"/>
              </a:ext>
            </a:extLst>
          </p:cNvPr>
          <p:cNvSpPr>
            <a:spLocks noGrp="1"/>
          </p:cNvSpPr>
          <p:nvPr>
            <p:ph idx="14"/>
          </p:nvPr>
        </p:nvSpPr>
        <p:spPr>
          <a:xfrm>
            <a:off x="8267768" y="3886200"/>
            <a:ext cx="3429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Picture Placeholder 6">
            <a:extLst>
              <a:ext uri="{FF2B5EF4-FFF2-40B4-BE49-F238E27FC236}">
                <a16:creationId xmlns:a16="http://schemas.microsoft.com/office/drawing/2014/main" id="{0DE1C42F-82A3-49D7-9B58-607C4E4D5817}"/>
              </a:ext>
            </a:extLst>
          </p:cNvPr>
          <p:cNvSpPr>
            <a:spLocks noGrp="1"/>
          </p:cNvSpPr>
          <p:nvPr>
            <p:ph type="pic" sz="quarter" idx="15"/>
          </p:nvPr>
        </p:nvSpPr>
        <p:spPr>
          <a:xfrm>
            <a:off x="495300" y="1409700"/>
            <a:ext cx="3429000" cy="2247900"/>
          </a:xfrm>
          <a:pattFill prst="wdUpDiag">
            <a:fgClr>
              <a:schemeClr val="bg2"/>
            </a:fgClr>
            <a:bgClr>
              <a:schemeClr val="bg1"/>
            </a:bgClr>
          </a:pattFill>
        </p:spPr>
        <p:txBody>
          <a:bodyPr/>
          <a:lstStyle/>
          <a:p>
            <a:r>
              <a:rPr lang="en-US"/>
              <a:t>Click icon to add picture</a:t>
            </a:r>
          </a:p>
        </p:txBody>
      </p:sp>
      <p:sp>
        <p:nvSpPr>
          <p:cNvPr id="11" name="Picture Placeholder 6">
            <a:extLst>
              <a:ext uri="{FF2B5EF4-FFF2-40B4-BE49-F238E27FC236}">
                <a16:creationId xmlns:a16="http://schemas.microsoft.com/office/drawing/2014/main" id="{622D68AC-932E-4B0C-90A5-71EE23ACE46A}"/>
              </a:ext>
            </a:extLst>
          </p:cNvPr>
          <p:cNvSpPr>
            <a:spLocks noGrp="1"/>
          </p:cNvSpPr>
          <p:nvPr>
            <p:ph type="pic" sz="quarter" idx="16"/>
          </p:nvPr>
        </p:nvSpPr>
        <p:spPr>
          <a:xfrm>
            <a:off x="4381534" y="1409700"/>
            <a:ext cx="3429000" cy="2247900"/>
          </a:xfrm>
          <a:pattFill prst="wdUpDiag">
            <a:fgClr>
              <a:schemeClr val="bg2"/>
            </a:fgClr>
            <a:bgClr>
              <a:schemeClr val="bg1"/>
            </a:bgClr>
          </a:pattFill>
        </p:spPr>
        <p:txBody>
          <a:bodyPr/>
          <a:lstStyle/>
          <a:p>
            <a:r>
              <a:rPr lang="en-US"/>
              <a:t>Click icon to add picture</a:t>
            </a:r>
          </a:p>
        </p:txBody>
      </p:sp>
      <p:sp>
        <p:nvSpPr>
          <p:cNvPr id="12" name="Picture Placeholder 6">
            <a:extLst>
              <a:ext uri="{FF2B5EF4-FFF2-40B4-BE49-F238E27FC236}">
                <a16:creationId xmlns:a16="http://schemas.microsoft.com/office/drawing/2014/main" id="{D1A7CD19-76F6-4CBE-B54D-93302EA79B1A}"/>
              </a:ext>
            </a:extLst>
          </p:cNvPr>
          <p:cNvSpPr>
            <a:spLocks noGrp="1"/>
          </p:cNvSpPr>
          <p:nvPr>
            <p:ph type="pic" sz="quarter" idx="17"/>
          </p:nvPr>
        </p:nvSpPr>
        <p:spPr>
          <a:xfrm>
            <a:off x="8267700" y="1409700"/>
            <a:ext cx="3429000" cy="2247900"/>
          </a:xfrm>
          <a:pattFill prst="wdUpDiag">
            <a:fgClr>
              <a:schemeClr val="bg2"/>
            </a:fgClr>
            <a:bgClr>
              <a:schemeClr val="bg1"/>
            </a:bgClr>
          </a:pattFill>
        </p:spPr>
        <p:txBody>
          <a:bodyPr/>
          <a:lstStyle/>
          <a:p>
            <a:r>
              <a:rPr lang="en-US"/>
              <a:t>Click icon to add picture</a:t>
            </a:r>
          </a:p>
        </p:txBody>
      </p:sp>
    </p:spTree>
    <p:extLst>
      <p:ext uri="{BB962C8B-B14F-4D97-AF65-F5344CB8AC3E}">
        <p14:creationId xmlns:p14="http://schemas.microsoft.com/office/powerpoint/2010/main" val="2795092886"/>
      </p:ext>
    </p:extLst>
  </p:cSld>
  <p:clrMapOvr>
    <a:masterClrMapping/>
  </p:clrMapOvr>
  <p:extLst>
    <p:ext uri="{DCECCB84-F9BA-43D5-87BE-67443E8EF086}">
      <p15:sldGuideLst xmlns:p15="http://schemas.microsoft.com/office/powerpoint/2012/main">
        <p15:guide id="1" orient="horz" pos="2448">
          <p15:clr>
            <a:srgbClr val="FBAE40"/>
          </p15:clr>
        </p15:guide>
      </p15:sldGuideLst>
    </p:ext>
  </p:extLst>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Four Content w/o Takeawa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80A38-A16A-446F-8129-A3FC34253B1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FCBDF14-DE64-4CDC-8651-F845B5598829}"/>
              </a:ext>
            </a:extLst>
          </p:cNvPr>
          <p:cNvSpPr>
            <a:spLocks noGrp="1"/>
          </p:cNvSpPr>
          <p:nvPr>
            <p:ph idx="1"/>
          </p:nvPr>
        </p:nvSpPr>
        <p:spPr>
          <a:xfrm>
            <a:off x="495300" y="1409701"/>
            <a:ext cx="2459736" cy="4457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47218955-D351-40C8-BFD4-823635598113}"/>
              </a:ext>
            </a:extLst>
          </p:cNvPr>
          <p:cNvSpPr>
            <a:spLocks noGrp="1"/>
          </p:cNvSpPr>
          <p:nvPr>
            <p:ph type="ftr" sz="quarter" idx="11"/>
          </p:nvPr>
        </p:nvSpPr>
        <p:spPr/>
        <p:txBody>
          <a:bodyPr/>
          <a:lstStyle/>
          <a:p>
            <a:r>
              <a:rPr lang="en-US"/>
              <a:t>Campus Deck</a:t>
            </a:r>
          </a:p>
        </p:txBody>
      </p:sp>
      <p:sp>
        <p:nvSpPr>
          <p:cNvPr id="6" name="Slide Number Placeholder 5">
            <a:extLst>
              <a:ext uri="{FF2B5EF4-FFF2-40B4-BE49-F238E27FC236}">
                <a16:creationId xmlns:a16="http://schemas.microsoft.com/office/drawing/2014/main" id="{137A6FEB-0F20-4122-83B7-A3A8BF9EA12C}"/>
              </a:ext>
            </a:extLst>
          </p:cNvPr>
          <p:cNvSpPr>
            <a:spLocks noGrp="1"/>
          </p:cNvSpPr>
          <p:nvPr>
            <p:ph type="sldNum" sz="quarter" idx="12"/>
          </p:nvPr>
        </p:nvSpPr>
        <p:spPr/>
        <p:txBody>
          <a:bodyPr/>
          <a:lstStyle/>
          <a:p>
            <a:fld id="{7B94EC18-1D2B-4535-B738-0E53AFE26620}" type="slidenum">
              <a:rPr lang="en-US" smtClean="0"/>
              <a:t>‹#›</a:t>
            </a:fld>
            <a:endParaRPr lang="en-US"/>
          </a:p>
        </p:txBody>
      </p:sp>
      <p:sp>
        <p:nvSpPr>
          <p:cNvPr id="8" name="Content Placeholder 2">
            <a:extLst>
              <a:ext uri="{FF2B5EF4-FFF2-40B4-BE49-F238E27FC236}">
                <a16:creationId xmlns:a16="http://schemas.microsoft.com/office/drawing/2014/main" id="{081AB863-6602-411C-B695-D0F3F7473088}"/>
              </a:ext>
            </a:extLst>
          </p:cNvPr>
          <p:cNvSpPr>
            <a:spLocks noGrp="1"/>
          </p:cNvSpPr>
          <p:nvPr>
            <p:ph idx="13"/>
          </p:nvPr>
        </p:nvSpPr>
        <p:spPr>
          <a:xfrm>
            <a:off x="3409238" y="1409701"/>
            <a:ext cx="2459736" cy="4457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2">
            <a:extLst>
              <a:ext uri="{FF2B5EF4-FFF2-40B4-BE49-F238E27FC236}">
                <a16:creationId xmlns:a16="http://schemas.microsoft.com/office/drawing/2014/main" id="{DD0612F8-8A1A-4C2A-A93C-441DEDF8E283}"/>
              </a:ext>
            </a:extLst>
          </p:cNvPr>
          <p:cNvSpPr>
            <a:spLocks noGrp="1"/>
          </p:cNvSpPr>
          <p:nvPr>
            <p:ph idx="14"/>
          </p:nvPr>
        </p:nvSpPr>
        <p:spPr>
          <a:xfrm>
            <a:off x="6323176" y="1409701"/>
            <a:ext cx="2459736" cy="4457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2">
            <a:extLst>
              <a:ext uri="{FF2B5EF4-FFF2-40B4-BE49-F238E27FC236}">
                <a16:creationId xmlns:a16="http://schemas.microsoft.com/office/drawing/2014/main" id="{DC3999C7-E763-4050-BC0E-E9090F84780A}"/>
              </a:ext>
            </a:extLst>
          </p:cNvPr>
          <p:cNvSpPr>
            <a:spLocks noGrp="1"/>
          </p:cNvSpPr>
          <p:nvPr>
            <p:ph idx="15"/>
          </p:nvPr>
        </p:nvSpPr>
        <p:spPr>
          <a:xfrm>
            <a:off x="9237112" y="1409701"/>
            <a:ext cx="2459736" cy="4457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2" name="Straight Connector 11">
            <a:extLst>
              <a:ext uri="{FF2B5EF4-FFF2-40B4-BE49-F238E27FC236}">
                <a16:creationId xmlns:a16="http://schemas.microsoft.com/office/drawing/2014/main" id="{4538375F-017C-4D3C-98B0-0B49D2AAE3BA}"/>
              </a:ext>
            </a:extLst>
          </p:cNvPr>
          <p:cNvCxnSpPr/>
          <p:nvPr userDrawn="1"/>
        </p:nvCxnSpPr>
        <p:spPr>
          <a:xfrm>
            <a:off x="3182137" y="1410880"/>
            <a:ext cx="0" cy="4462272"/>
          </a:xfrm>
          <a:prstGeom prst="line">
            <a:avLst/>
          </a:prstGeom>
          <a:ln w="635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4B52EB66-0BC5-4D65-9873-7791F0C2A2E0}"/>
              </a:ext>
            </a:extLst>
          </p:cNvPr>
          <p:cNvCxnSpPr/>
          <p:nvPr userDrawn="1"/>
        </p:nvCxnSpPr>
        <p:spPr>
          <a:xfrm>
            <a:off x="6096075" y="1410880"/>
            <a:ext cx="0" cy="4462272"/>
          </a:xfrm>
          <a:prstGeom prst="line">
            <a:avLst/>
          </a:prstGeom>
          <a:ln w="635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43A66CFF-0E1D-4769-AC5A-FFCF982704C6}"/>
              </a:ext>
            </a:extLst>
          </p:cNvPr>
          <p:cNvCxnSpPr/>
          <p:nvPr userDrawn="1"/>
        </p:nvCxnSpPr>
        <p:spPr>
          <a:xfrm>
            <a:off x="9010013" y="1410880"/>
            <a:ext cx="0" cy="4462272"/>
          </a:xfrm>
          <a:prstGeom prst="line">
            <a:avLst/>
          </a:prstGeom>
          <a:ln w="6350">
            <a:solidFill>
              <a:schemeClr val="accent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77494634"/>
      </p:ext>
    </p:extLst>
  </p:cSld>
  <p:clrMapOvr>
    <a:masterClrMapping/>
  </p:clrMapOvr>
  <p:extLst>
    <p:ext uri="{DCECCB84-F9BA-43D5-87BE-67443E8EF086}">
      <p15:sldGuideLst xmlns:p15="http://schemas.microsoft.com/office/powerpoint/2012/main"/>
    </p:ext>
  </p:extLs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Four Content + Pics w/o Takeawa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80A38-A16A-446F-8129-A3FC34253B1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FCBDF14-DE64-4CDC-8651-F845B5598829}"/>
              </a:ext>
            </a:extLst>
          </p:cNvPr>
          <p:cNvSpPr>
            <a:spLocks noGrp="1"/>
          </p:cNvSpPr>
          <p:nvPr>
            <p:ph idx="1"/>
          </p:nvPr>
        </p:nvSpPr>
        <p:spPr>
          <a:xfrm>
            <a:off x="495300" y="3657600"/>
            <a:ext cx="2459736" cy="2209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47218955-D351-40C8-BFD4-823635598113}"/>
              </a:ext>
            </a:extLst>
          </p:cNvPr>
          <p:cNvSpPr>
            <a:spLocks noGrp="1"/>
          </p:cNvSpPr>
          <p:nvPr>
            <p:ph type="ftr" sz="quarter" idx="11"/>
          </p:nvPr>
        </p:nvSpPr>
        <p:spPr/>
        <p:txBody>
          <a:bodyPr/>
          <a:lstStyle/>
          <a:p>
            <a:r>
              <a:rPr lang="en-US"/>
              <a:t>Campus Deck</a:t>
            </a:r>
          </a:p>
        </p:txBody>
      </p:sp>
      <p:sp>
        <p:nvSpPr>
          <p:cNvPr id="6" name="Slide Number Placeholder 5">
            <a:extLst>
              <a:ext uri="{FF2B5EF4-FFF2-40B4-BE49-F238E27FC236}">
                <a16:creationId xmlns:a16="http://schemas.microsoft.com/office/drawing/2014/main" id="{137A6FEB-0F20-4122-83B7-A3A8BF9EA12C}"/>
              </a:ext>
            </a:extLst>
          </p:cNvPr>
          <p:cNvSpPr>
            <a:spLocks noGrp="1"/>
          </p:cNvSpPr>
          <p:nvPr>
            <p:ph type="sldNum" sz="quarter" idx="12"/>
          </p:nvPr>
        </p:nvSpPr>
        <p:spPr/>
        <p:txBody>
          <a:bodyPr/>
          <a:lstStyle/>
          <a:p>
            <a:fld id="{7B94EC18-1D2B-4535-B738-0E53AFE26620}" type="slidenum">
              <a:rPr lang="en-US" smtClean="0"/>
              <a:t>‹#›</a:t>
            </a:fld>
            <a:endParaRPr lang="en-US"/>
          </a:p>
        </p:txBody>
      </p:sp>
      <p:sp>
        <p:nvSpPr>
          <p:cNvPr id="8" name="Content Placeholder 2">
            <a:extLst>
              <a:ext uri="{FF2B5EF4-FFF2-40B4-BE49-F238E27FC236}">
                <a16:creationId xmlns:a16="http://schemas.microsoft.com/office/drawing/2014/main" id="{081AB863-6602-411C-B695-D0F3F7473088}"/>
              </a:ext>
            </a:extLst>
          </p:cNvPr>
          <p:cNvSpPr>
            <a:spLocks noGrp="1"/>
          </p:cNvSpPr>
          <p:nvPr>
            <p:ph idx="13"/>
          </p:nvPr>
        </p:nvSpPr>
        <p:spPr>
          <a:xfrm>
            <a:off x="3409237" y="3657600"/>
            <a:ext cx="2459736" cy="2209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2">
            <a:extLst>
              <a:ext uri="{FF2B5EF4-FFF2-40B4-BE49-F238E27FC236}">
                <a16:creationId xmlns:a16="http://schemas.microsoft.com/office/drawing/2014/main" id="{DD0612F8-8A1A-4C2A-A93C-441DEDF8E283}"/>
              </a:ext>
            </a:extLst>
          </p:cNvPr>
          <p:cNvSpPr>
            <a:spLocks noGrp="1"/>
          </p:cNvSpPr>
          <p:nvPr>
            <p:ph idx="14"/>
          </p:nvPr>
        </p:nvSpPr>
        <p:spPr>
          <a:xfrm>
            <a:off x="6323174" y="3657600"/>
            <a:ext cx="2459736" cy="2209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2">
            <a:extLst>
              <a:ext uri="{FF2B5EF4-FFF2-40B4-BE49-F238E27FC236}">
                <a16:creationId xmlns:a16="http://schemas.microsoft.com/office/drawing/2014/main" id="{DC3999C7-E763-4050-BC0E-E9090F84780A}"/>
              </a:ext>
            </a:extLst>
          </p:cNvPr>
          <p:cNvSpPr>
            <a:spLocks noGrp="1"/>
          </p:cNvSpPr>
          <p:nvPr>
            <p:ph idx="15"/>
          </p:nvPr>
        </p:nvSpPr>
        <p:spPr>
          <a:xfrm>
            <a:off x="9237112" y="3657600"/>
            <a:ext cx="2459736" cy="2209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Picture Placeholder 8">
            <a:extLst>
              <a:ext uri="{FF2B5EF4-FFF2-40B4-BE49-F238E27FC236}">
                <a16:creationId xmlns:a16="http://schemas.microsoft.com/office/drawing/2014/main" id="{5632F1BF-A417-46F5-A2B0-EE338C9464D9}"/>
              </a:ext>
            </a:extLst>
          </p:cNvPr>
          <p:cNvSpPr>
            <a:spLocks noGrp="1"/>
          </p:cNvSpPr>
          <p:nvPr>
            <p:ph type="pic" sz="quarter" idx="16"/>
          </p:nvPr>
        </p:nvSpPr>
        <p:spPr>
          <a:xfrm>
            <a:off x="495300" y="1409700"/>
            <a:ext cx="2459038" cy="2019300"/>
          </a:xfrm>
          <a:pattFill prst="wdUpDiag">
            <a:fgClr>
              <a:schemeClr val="bg2"/>
            </a:fgClr>
            <a:bgClr>
              <a:schemeClr val="bg1"/>
            </a:bgClr>
          </a:pattFill>
        </p:spPr>
        <p:txBody>
          <a:bodyPr/>
          <a:lstStyle/>
          <a:p>
            <a:r>
              <a:rPr lang="en-US"/>
              <a:t>Click icon to add picture</a:t>
            </a:r>
          </a:p>
        </p:txBody>
      </p:sp>
      <p:sp>
        <p:nvSpPr>
          <p:cNvPr id="12" name="Picture Placeholder 8">
            <a:extLst>
              <a:ext uri="{FF2B5EF4-FFF2-40B4-BE49-F238E27FC236}">
                <a16:creationId xmlns:a16="http://schemas.microsoft.com/office/drawing/2014/main" id="{B664EC32-C8D7-4696-8955-D27860B11603}"/>
              </a:ext>
            </a:extLst>
          </p:cNvPr>
          <p:cNvSpPr>
            <a:spLocks noGrp="1"/>
          </p:cNvSpPr>
          <p:nvPr>
            <p:ph type="pic" sz="quarter" idx="17"/>
          </p:nvPr>
        </p:nvSpPr>
        <p:spPr>
          <a:xfrm>
            <a:off x="3409935" y="1409700"/>
            <a:ext cx="2459038" cy="2019300"/>
          </a:xfrm>
          <a:pattFill prst="wdUpDiag">
            <a:fgClr>
              <a:schemeClr val="bg2"/>
            </a:fgClr>
            <a:bgClr>
              <a:schemeClr val="bg1"/>
            </a:bgClr>
          </a:pattFill>
        </p:spPr>
        <p:txBody>
          <a:bodyPr/>
          <a:lstStyle/>
          <a:p>
            <a:r>
              <a:rPr lang="en-US"/>
              <a:t>Click icon to add picture</a:t>
            </a:r>
          </a:p>
        </p:txBody>
      </p:sp>
      <p:sp>
        <p:nvSpPr>
          <p:cNvPr id="14" name="Picture Placeholder 8">
            <a:extLst>
              <a:ext uri="{FF2B5EF4-FFF2-40B4-BE49-F238E27FC236}">
                <a16:creationId xmlns:a16="http://schemas.microsoft.com/office/drawing/2014/main" id="{7BC96BB2-8963-4074-99F2-2BEB65D70F68}"/>
              </a:ext>
            </a:extLst>
          </p:cNvPr>
          <p:cNvSpPr>
            <a:spLocks noGrp="1"/>
          </p:cNvSpPr>
          <p:nvPr>
            <p:ph type="pic" sz="quarter" idx="18"/>
          </p:nvPr>
        </p:nvSpPr>
        <p:spPr>
          <a:xfrm>
            <a:off x="6323872" y="1409700"/>
            <a:ext cx="2459038" cy="2019300"/>
          </a:xfrm>
          <a:pattFill prst="wdUpDiag">
            <a:fgClr>
              <a:schemeClr val="bg2"/>
            </a:fgClr>
            <a:bgClr>
              <a:schemeClr val="bg1"/>
            </a:bgClr>
          </a:pattFill>
        </p:spPr>
        <p:txBody>
          <a:bodyPr/>
          <a:lstStyle/>
          <a:p>
            <a:r>
              <a:rPr lang="en-US"/>
              <a:t>Click icon to add picture</a:t>
            </a:r>
          </a:p>
        </p:txBody>
      </p:sp>
      <p:sp>
        <p:nvSpPr>
          <p:cNvPr id="15" name="Picture Placeholder 8">
            <a:extLst>
              <a:ext uri="{FF2B5EF4-FFF2-40B4-BE49-F238E27FC236}">
                <a16:creationId xmlns:a16="http://schemas.microsoft.com/office/drawing/2014/main" id="{3FAAAD28-DA69-4AAE-9FAD-9F27417572FF}"/>
              </a:ext>
            </a:extLst>
          </p:cNvPr>
          <p:cNvSpPr>
            <a:spLocks noGrp="1"/>
          </p:cNvSpPr>
          <p:nvPr>
            <p:ph type="pic" sz="quarter" idx="19"/>
          </p:nvPr>
        </p:nvSpPr>
        <p:spPr>
          <a:xfrm>
            <a:off x="9237112" y="1409700"/>
            <a:ext cx="2459038" cy="2019300"/>
          </a:xfrm>
          <a:pattFill prst="wdUpDiag">
            <a:fgClr>
              <a:schemeClr val="bg2"/>
            </a:fgClr>
            <a:bgClr>
              <a:schemeClr val="bg1"/>
            </a:bgClr>
          </a:pattFill>
        </p:spPr>
        <p:txBody>
          <a:bodyPr/>
          <a:lstStyle/>
          <a:p>
            <a:r>
              <a:rPr lang="en-US"/>
              <a:t>Click icon to add picture</a:t>
            </a:r>
          </a:p>
        </p:txBody>
      </p:sp>
    </p:spTree>
    <p:extLst>
      <p:ext uri="{BB962C8B-B14F-4D97-AF65-F5344CB8AC3E}">
        <p14:creationId xmlns:p14="http://schemas.microsoft.com/office/powerpoint/2010/main" val="3663608449"/>
      </p:ext>
    </p:extLst>
  </p:cSld>
  <p:clrMapOvr>
    <a:masterClrMapping/>
  </p:clrMapOvr>
  <p:extLst>
    <p:ext uri="{DCECCB84-F9BA-43D5-87BE-67443E8EF086}">
      <p15:sldGuideLst xmlns:p15="http://schemas.microsoft.com/office/powerpoint/2012/main"/>
    </p:ext>
  </p:extLs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Four Content 2 w/o Takeawa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80A38-A16A-446F-8129-A3FC34253B1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FCBDF14-DE64-4CDC-8651-F845B5598829}"/>
              </a:ext>
            </a:extLst>
          </p:cNvPr>
          <p:cNvSpPr>
            <a:spLocks noGrp="1"/>
          </p:cNvSpPr>
          <p:nvPr>
            <p:ph idx="1"/>
          </p:nvPr>
        </p:nvSpPr>
        <p:spPr>
          <a:xfrm>
            <a:off x="495300" y="1411006"/>
            <a:ext cx="5372100" cy="202082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47218955-D351-40C8-BFD4-823635598113}"/>
              </a:ext>
            </a:extLst>
          </p:cNvPr>
          <p:cNvSpPr>
            <a:spLocks noGrp="1"/>
          </p:cNvSpPr>
          <p:nvPr>
            <p:ph type="ftr" sz="quarter" idx="11"/>
          </p:nvPr>
        </p:nvSpPr>
        <p:spPr/>
        <p:txBody>
          <a:bodyPr/>
          <a:lstStyle/>
          <a:p>
            <a:r>
              <a:rPr lang="en-US"/>
              <a:t>Campus Deck</a:t>
            </a:r>
          </a:p>
        </p:txBody>
      </p:sp>
      <p:sp>
        <p:nvSpPr>
          <p:cNvPr id="6" name="Slide Number Placeholder 5">
            <a:extLst>
              <a:ext uri="{FF2B5EF4-FFF2-40B4-BE49-F238E27FC236}">
                <a16:creationId xmlns:a16="http://schemas.microsoft.com/office/drawing/2014/main" id="{137A6FEB-0F20-4122-83B7-A3A8BF9EA12C}"/>
              </a:ext>
            </a:extLst>
          </p:cNvPr>
          <p:cNvSpPr>
            <a:spLocks noGrp="1"/>
          </p:cNvSpPr>
          <p:nvPr>
            <p:ph type="sldNum" sz="quarter" idx="12"/>
          </p:nvPr>
        </p:nvSpPr>
        <p:spPr/>
        <p:txBody>
          <a:bodyPr/>
          <a:lstStyle/>
          <a:p>
            <a:fld id="{7B94EC18-1D2B-4535-B738-0E53AFE26620}" type="slidenum">
              <a:rPr lang="en-US" smtClean="0"/>
              <a:t>‹#›</a:t>
            </a:fld>
            <a:endParaRPr lang="en-US"/>
          </a:p>
        </p:txBody>
      </p:sp>
      <p:sp>
        <p:nvSpPr>
          <p:cNvPr id="8" name="Content Placeholder 2">
            <a:extLst>
              <a:ext uri="{FF2B5EF4-FFF2-40B4-BE49-F238E27FC236}">
                <a16:creationId xmlns:a16="http://schemas.microsoft.com/office/drawing/2014/main" id="{081AB863-6602-411C-B695-D0F3F7473088}"/>
              </a:ext>
            </a:extLst>
          </p:cNvPr>
          <p:cNvSpPr>
            <a:spLocks noGrp="1"/>
          </p:cNvSpPr>
          <p:nvPr>
            <p:ph idx="13"/>
          </p:nvPr>
        </p:nvSpPr>
        <p:spPr>
          <a:xfrm>
            <a:off x="6324600" y="1411006"/>
            <a:ext cx="5372100" cy="202082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2">
            <a:extLst>
              <a:ext uri="{FF2B5EF4-FFF2-40B4-BE49-F238E27FC236}">
                <a16:creationId xmlns:a16="http://schemas.microsoft.com/office/drawing/2014/main" id="{D39F757B-7399-47EF-8C93-6F4A6410845A}"/>
              </a:ext>
            </a:extLst>
          </p:cNvPr>
          <p:cNvSpPr>
            <a:spLocks noGrp="1"/>
          </p:cNvSpPr>
          <p:nvPr>
            <p:ph idx="14"/>
          </p:nvPr>
        </p:nvSpPr>
        <p:spPr>
          <a:xfrm>
            <a:off x="495300" y="3844171"/>
            <a:ext cx="5372100" cy="202082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2">
            <a:extLst>
              <a:ext uri="{FF2B5EF4-FFF2-40B4-BE49-F238E27FC236}">
                <a16:creationId xmlns:a16="http://schemas.microsoft.com/office/drawing/2014/main" id="{DA9B1BC2-D1BF-4967-9DEB-0E2180966050}"/>
              </a:ext>
            </a:extLst>
          </p:cNvPr>
          <p:cNvSpPr>
            <a:spLocks noGrp="1"/>
          </p:cNvSpPr>
          <p:nvPr>
            <p:ph idx="15"/>
          </p:nvPr>
        </p:nvSpPr>
        <p:spPr>
          <a:xfrm>
            <a:off x="6324600" y="3844171"/>
            <a:ext cx="5372100" cy="202082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23248636"/>
      </p:ext>
    </p:extLst>
  </p:cSld>
  <p:clrMapOvr>
    <a:masterClrMapping/>
  </p:clrMapOvr>
  <p:extLst>
    <p:ext uri="{DCECCB84-F9BA-43D5-87BE-67443E8EF086}">
      <p15:sldGuideLst xmlns:p15="http://schemas.microsoft.com/office/powerpoint/2012/main">
        <p15:guide id="1" pos="3840">
          <p15:clr>
            <a:srgbClr val="FBAE40"/>
          </p15:clr>
        </p15:guide>
        <p15:guide id="2" pos="3696">
          <p15:clr>
            <a:srgbClr val="FBAE40"/>
          </p15:clr>
        </p15:guide>
        <p15:guide id="3" pos="3984">
          <p15:clr>
            <a:srgbClr val="FBAE40"/>
          </p15:clr>
        </p15:guide>
      </p15:sldGuideLst>
    </p:ext>
  </p:extLst>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Sixteen Content w/o Takeawa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80A38-A16A-446F-8129-A3FC34253B1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FCBDF14-DE64-4CDC-8651-F845B5598829}"/>
              </a:ext>
            </a:extLst>
          </p:cNvPr>
          <p:cNvSpPr>
            <a:spLocks noGrp="1"/>
          </p:cNvSpPr>
          <p:nvPr>
            <p:ph idx="1" hasCustomPrompt="1"/>
          </p:nvPr>
        </p:nvSpPr>
        <p:spPr>
          <a:xfrm>
            <a:off x="495300" y="1412104"/>
            <a:ext cx="2459736" cy="786384"/>
          </a:xfrm>
        </p:spPr>
        <p:txBody>
          <a:bodyPr/>
          <a:lstStyle>
            <a:lvl1pPr>
              <a:defRPr sz="1400"/>
            </a:lvl1pPr>
            <a:lvl2pPr>
              <a:defRPr sz="1400"/>
            </a:lvl2pPr>
            <a:lvl3pPr>
              <a:defRPr sz="1200"/>
            </a:lvl3pPr>
            <a:lvl4pPr>
              <a:defRPr sz="1100"/>
            </a:lvl4pPr>
            <a:lvl5pPr>
              <a:defRPr sz="1600"/>
            </a:lvl5pPr>
          </a:lstStyle>
          <a:p>
            <a:pPr lvl="0"/>
            <a:r>
              <a:rPr lang="en-US"/>
              <a:t>Edit Master text styles</a:t>
            </a:r>
          </a:p>
          <a:p>
            <a:pPr lvl="1"/>
            <a:r>
              <a:rPr lang="en-US"/>
              <a:t>Second level</a:t>
            </a:r>
          </a:p>
        </p:txBody>
      </p:sp>
      <p:sp>
        <p:nvSpPr>
          <p:cNvPr id="5" name="Footer Placeholder 4">
            <a:extLst>
              <a:ext uri="{FF2B5EF4-FFF2-40B4-BE49-F238E27FC236}">
                <a16:creationId xmlns:a16="http://schemas.microsoft.com/office/drawing/2014/main" id="{47218955-D351-40C8-BFD4-823635598113}"/>
              </a:ext>
            </a:extLst>
          </p:cNvPr>
          <p:cNvSpPr>
            <a:spLocks noGrp="1"/>
          </p:cNvSpPr>
          <p:nvPr>
            <p:ph type="ftr" sz="quarter" idx="11"/>
          </p:nvPr>
        </p:nvSpPr>
        <p:spPr/>
        <p:txBody>
          <a:bodyPr/>
          <a:lstStyle/>
          <a:p>
            <a:r>
              <a:rPr lang="en-US"/>
              <a:t>Campus Deck</a:t>
            </a:r>
          </a:p>
        </p:txBody>
      </p:sp>
      <p:sp>
        <p:nvSpPr>
          <p:cNvPr id="6" name="Slide Number Placeholder 5">
            <a:extLst>
              <a:ext uri="{FF2B5EF4-FFF2-40B4-BE49-F238E27FC236}">
                <a16:creationId xmlns:a16="http://schemas.microsoft.com/office/drawing/2014/main" id="{137A6FEB-0F20-4122-83B7-A3A8BF9EA12C}"/>
              </a:ext>
            </a:extLst>
          </p:cNvPr>
          <p:cNvSpPr>
            <a:spLocks noGrp="1"/>
          </p:cNvSpPr>
          <p:nvPr>
            <p:ph type="sldNum" sz="quarter" idx="12"/>
          </p:nvPr>
        </p:nvSpPr>
        <p:spPr/>
        <p:txBody>
          <a:bodyPr/>
          <a:lstStyle/>
          <a:p>
            <a:fld id="{7B94EC18-1D2B-4535-B738-0E53AFE26620}" type="slidenum">
              <a:rPr lang="en-US" smtClean="0"/>
              <a:t>‹#›</a:t>
            </a:fld>
            <a:endParaRPr lang="en-US"/>
          </a:p>
        </p:txBody>
      </p:sp>
      <p:sp>
        <p:nvSpPr>
          <p:cNvPr id="8" name="Content Placeholder 2">
            <a:extLst>
              <a:ext uri="{FF2B5EF4-FFF2-40B4-BE49-F238E27FC236}">
                <a16:creationId xmlns:a16="http://schemas.microsoft.com/office/drawing/2014/main" id="{081AB863-6602-411C-B695-D0F3F7473088}"/>
              </a:ext>
            </a:extLst>
          </p:cNvPr>
          <p:cNvSpPr>
            <a:spLocks noGrp="1"/>
          </p:cNvSpPr>
          <p:nvPr>
            <p:ph idx="13" hasCustomPrompt="1"/>
          </p:nvPr>
        </p:nvSpPr>
        <p:spPr>
          <a:xfrm>
            <a:off x="6324600" y="1412104"/>
            <a:ext cx="2459736" cy="786384"/>
          </a:xfrm>
        </p:spPr>
        <p:txBody>
          <a:bodyPr/>
          <a:lstStyle>
            <a:lvl1pPr>
              <a:defRPr sz="1400"/>
            </a:lvl1pPr>
            <a:lvl2pPr>
              <a:defRPr sz="1400"/>
            </a:lvl2pPr>
            <a:lvl3pPr>
              <a:defRPr sz="1200"/>
            </a:lvl3pPr>
            <a:lvl4pPr>
              <a:defRPr sz="1100"/>
            </a:lvl4pPr>
            <a:lvl5pPr>
              <a:defRPr sz="1600"/>
            </a:lvl5pPr>
          </a:lstStyle>
          <a:p>
            <a:pPr lvl="0"/>
            <a:r>
              <a:rPr lang="en-US"/>
              <a:t>Edit Master text styles</a:t>
            </a:r>
          </a:p>
          <a:p>
            <a:pPr lvl="1"/>
            <a:r>
              <a:rPr lang="en-US"/>
              <a:t>Second level</a:t>
            </a:r>
          </a:p>
        </p:txBody>
      </p:sp>
      <p:sp>
        <p:nvSpPr>
          <p:cNvPr id="9" name="Content Placeholder 2">
            <a:extLst>
              <a:ext uri="{FF2B5EF4-FFF2-40B4-BE49-F238E27FC236}">
                <a16:creationId xmlns:a16="http://schemas.microsoft.com/office/drawing/2014/main" id="{D39F757B-7399-47EF-8C93-6F4A6410845A}"/>
              </a:ext>
            </a:extLst>
          </p:cNvPr>
          <p:cNvSpPr>
            <a:spLocks noGrp="1"/>
          </p:cNvSpPr>
          <p:nvPr>
            <p:ph idx="14" hasCustomPrompt="1"/>
          </p:nvPr>
        </p:nvSpPr>
        <p:spPr>
          <a:xfrm>
            <a:off x="495300" y="5080223"/>
            <a:ext cx="2459736" cy="786384"/>
          </a:xfrm>
        </p:spPr>
        <p:txBody>
          <a:bodyPr/>
          <a:lstStyle>
            <a:lvl1pPr>
              <a:defRPr sz="1400"/>
            </a:lvl1pPr>
            <a:lvl2pPr>
              <a:defRPr sz="1400"/>
            </a:lvl2pPr>
            <a:lvl3pPr>
              <a:defRPr sz="1200"/>
            </a:lvl3pPr>
            <a:lvl4pPr>
              <a:defRPr sz="1100"/>
            </a:lvl4pPr>
            <a:lvl5pPr>
              <a:defRPr sz="1600"/>
            </a:lvl5pPr>
          </a:lstStyle>
          <a:p>
            <a:pPr lvl="0"/>
            <a:r>
              <a:rPr lang="en-US"/>
              <a:t>Edit Master text styles</a:t>
            </a:r>
          </a:p>
          <a:p>
            <a:pPr lvl="1"/>
            <a:r>
              <a:rPr lang="en-US"/>
              <a:t>Second level</a:t>
            </a:r>
          </a:p>
        </p:txBody>
      </p:sp>
      <p:sp>
        <p:nvSpPr>
          <p:cNvPr id="10" name="Content Placeholder 2">
            <a:extLst>
              <a:ext uri="{FF2B5EF4-FFF2-40B4-BE49-F238E27FC236}">
                <a16:creationId xmlns:a16="http://schemas.microsoft.com/office/drawing/2014/main" id="{DA9B1BC2-D1BF-4967-9DEB-0E2180966050}"/>
              </a:ext>
            </a:extLst>
          </p:cNvPr>
          <p:cNvSpPr>
            <a:spLocks noGrp="1"/>
          </p:cNvSpPr>
          <p:nvPr>
            <p:ph idx="15" hasCustomPrompt="1"/>
          </p:nvPr>
        </p:nvSpPr>
        <p:spPr>
          <a:xfrm>
            <a:off x="6322327" y="5080223"/>
            <a:ext cx="2459736" cy="786384"/>
          </a:xfrm>
        </p:spPr>
        <p:txBody>
          <a:bodyPr/>
          <a:lstStyle>
            <a:lvl1pPr>
              <a:defRPr sz="1400"/>
            </a:lvl1pPr>
            <a:lvl2pPr>
              <a:defRPr sz="1400"/>
            </a:lvl2pPr>
            <a:lvl3pPr>
              <a:defRPr sz="1200"/>
            </a:lvl3pPr>
            <a:lvl4pPr>
              <a:defRPr sz="1100"/>
            </a:lvl4pPr>
            <a:lvl5pPr>
              <a:defRPr sz="1600"/>
            </a:lvl5pPr>
          </a:lstStyle>
          <a:p>
            <a:pPr lvl="0"/>
            <a:r>
              <a:rPr lang="en-US"/>
              <a:t>Edit Master text styles</a:t>
            </a:r>
          </a:p>
          <a:p>
            <a:pPr lvl="1"/>
            <a:r>
              <a:rPr lang="en-US"/>
              <a:t>Second level</a:t>
            </a:r>
          </a:p>
        </p:txBody>
      </p:sp>
      <p:sp>
        <p:nvSpPr>
          <p:cNvPr id="13" name="Content Placeholder 2">
            <a:extLst>
              <a:ext uri="{FF2B5EF4-FFF2-40B4-BE49-F238E27FC236}">
                <a16:creationId xmlns:a16="http://schemas.microsoft.com/office/drawing/2014/main" id="{F3266E99-6D42-417C-A216-84A2B3B715ED}"/>
              </a:ext>
            </a:extLst>
          </p:cNvPr>
          <p:cNvSpPr>
            <a:spLocks noGrp="1"/>
          </p:cNvSpPr>
          <p:nvPr>
            <p:ph idx="17" hasCustomPrompt="1"/>
          </p:nvPr>
        </p:nvSpPr>
        <p:spPr>
          <a:xfrm>
            <a:off x="3407664" y="1412104"/>
            <a:ext cx="2459736" cy="786384"/>
          </a:xfrm>
        </p:spPr>
        <p:txBody>
          <a:bodyPr/>
          <a:lstStyle>
            <a:lvl1pPr>
              <a:defRPr sz="1400"/>
            </a:lvl1pPr>
            <a:lvl2pPr>
              <a:defRPr sz="1400"/>
            </a:lvl2pPr>
            <a:lvl3pPr>
              <a:defRPr sz="1200"/>
            </a:lvl3pPr>
            <a:lvl4pPr>
              <a:defRPr sz="1100"/>
            </a:lvl4pPr>
            <a:lvl5pPr>
              <a:defRPr sz="1600"/>
            </a:lvl5pPr>
          </a:lstStyle>
          <a:p>
            <a:pPr lvl="0"/>
            <a:r>
              <a:rPr lang="en-US"/>
              <a:t>Edit Master text styles</a:t>
            </a:r>
          </a:p>
          <a:p>
            <a:pPr lvl="1"/>
            <a:r>
              <a:rPr lang="en-US"/>
              <a:t>Second level</a:t>
            </a:r>
          </a:p>
        </p:txBody>
      </p:sp>
      <p:sp>
        <p:nvSpPr>
          <p:cNvPr id="14" name="Content Placeholder 2">
            <a:extLst>
              <a:ext uri="{FF2B5EF4-FFF2-40B4-BE49-F238E27FC236}">
                <a16:creationId xmlns:a16="http://schemas.microsoft.com/office/drawing/2014/main" id="{054589B4-7F05-4C7A-A2EE-48FB0A13E0D5}"/>
              </a:ext>
            </a:extLst>
          </p:cNvPr>
          <p:cNvSpPr>
            <a:spLocks noGrp="1"/>
          </p:cNvSpPr>
          <p:nvPr>
            <p:ph idx="18" hasCustomPrompt="1"/>
          </p:nvPr>
        </p:nvSpPr>
        <p:spPr>
          <a:xfrm>
            <a:off x="9236964" y="1412104"/>
            <a:ext cx="2459736" cy="786384"/>
          </a:xfrm>
        </p:spPr>
        <p:txBody>
          <a:bodyPr/>
          <a:lstStyle>
            <a:lvl1pPr>
              <a:defRPr sz="1400"/>
            </a:lvl1pPr>
            <a:lvl2pPr>
              <a:defRPr sz="1400"/>
            </a:lvl2pPr>
            <a:lvl3pPr>
              <a:defRPr sz="1200"/>
            </a:lvl3pPr>
            <a:lvl4pPr>
              <a:defRPr sz="1100"/>
            </a:lvl4pPr>
            <a:lvl5pPr>
              <a:defRPr sz="1600"/>
            </a:lvl5pPr>
          </a:lstStyle>
          <a:p>
            <a:pPr lvl="0"/>
            <a:r>
              <a:rPr lang="en-US"/>
              <a:t>Edit Master text styles</a:t>
            </a:r>
          </a:p>
          <a:p>
            <a:pPr lvl="1"/>
            <a:r>
              <a:rPr lang="en-US"/>
              <a:t>Second level</a:t>
            </a:r>
          </a:p>
        </p:txBody>
      </p:sp>
      <p:sp>
        <p:nvSpPr>
          <p:cNvPr id="15" name="Content Placeholder 2">
            <a:extLst>
              <a:ext uri="{FF2B5EF4-FFF2-40B4-BE49-F238E27FC236}">
                <a16:creationId xmlns:a16="http://schemas.microsoft.com/office/drawing/2014/main" id="{F2E9B699-079A-4F7A-A636-380F36093446}"/>
              </a:ext>
            </a:extLst>
          </p:cNvPr>
          <p:cNvSpPr>
            <a:spLocks noGrp="1"/>
          </p:cNvSpPr>
          <p:nvPr>
            <p:ph idx="19" hasCustomPrompt="1"/>
          </p:nvPr>
        </p:nvSpPr>
        <p:spPr>
          <a:xfrm>
            <a:off x="3407664" y="5080223"/>
            <a:ext cx="2459736" cy="786384"/>
          </a:xfrm>
        </p:spPr>
        <p:txBody>
          <a:bodyPr/>
          <a:lstStyle>
            <a:lvl1pPr>
              <a:defRPr sz="1400"/>
            </a:lvl1pPr>
            <a:lvl2pPr>
              <a:defRPr sz="1400"/>
            </a:lvl2pPr>
            <a:lvl3pPr>
              <a:defRPr sz="1200"/>
            </a:lvl3pPr>
            <a:lvl4pPr>
              <a:defRPr sz="1100"/>
            </a:lvl4pPr>
            <a:lvl5pPr>
              <a:defRPr sz="1600"/>
            </a:lvl5pPr>
          </a:lstStyle>
          <a:p>
            <a:pPr lvl="0"/>
            <a:r>
              <a:rPr lang="en-US"/>
              <a:t>Edit Master text styles</a:t>
            </a:r>
          </a:p>
          <a:p>
            <a:pPr lvl="1"/>
            <a:r>
              <a:rPr lang="en-US"/>
              <a:t>Second level</a:t>
            </a:r>
          </a:p>
        </p:txBody>
      </p:sp>
      <p:sp>
        <p:nvSpPr>
          <p:cNvPr id="16" name="Content Placeholder 2">
            <a:extLst>
              <a:ext uri="{FF2B5EF4-FFF2-40B4-BE49-F238E27FC236}">
                <a16:creationId xmlns:a16="http://schemas.microsoft.com/office/drawing/2014/main" id="{7401885D-5D62-448F-BC24-63F385C48568}"/>
              </a:ext>
            </a:extLst>
          </p:cNvPr>
          <p:cNvSpPr>
            <a:spLocks noGrp="1"/>
          </p:cNvSpPr>
          <p:nvPr>
            <p:ph idx="20" hasCustomPrompt="1"/>
          </p:nvPr>
        </p:nvSpPr>
        <p:spPr>
          <a:xfrm>
            <a:off x="9236964" y="5080223"/>
            <a:ext cx="2459736" cy="786384"/>
          </a:xfrm>
        </p:spPr>
        <p:txBody>
          <a:bodyPr/>
          <a:lstStyle>
            <a:lvl1pPr>
              <a:defRPr sz="1400"/>
            </a:lvl1pPr>
            <a:lvl2pPr>
              <a:defRPr sz="1400"/>
            </a:lvl2pPr>
            <a:lvl3pPr>
              <a:defRPr sz="1200"/>
            </a:lvl3pPr>
            <a:lvl4pPr>
              <a:defRPr sz="1100"/>
            </a:lvl4pPr>
            <a:lvl5pPr>
              <a:defRPr sz="1600"/>
            </a:lvl5pPr>
          </a:lstStyle>
          <a:p>
            <a:pPr lvl="0"/>
            <a:r>
              <a:rPr lang="en-US"/>
              <a:t>Edit Master text styles</a:t>
            </a:r>
          </a:p>
          <a:p>
            <a:pPr lvl="1"/>
            <a:r>
              <a:rPr lang="en-US"/>
              <a:t>Second level</a:t>
            </a:r>
          </a:p>
        </p:txBody>
      </p:sp>
      <p:sp>
        <p:nvSpPr>
          <p:cNvPr id="7" name="Chart Placeholder 6">
            <a:extLst>
              <a:ext uri="{FF2B5EF4-FFF2-40B4-BE49-F238E27FC236}">
                <a16:creationId xmlns:a16="http://schemas.microsoft.com/office/drawing/2014/main" id="{7257D68F-E97D-4F92-A3D3-D1503CB5DE64}"/>
              </a:ext>
            </a:extLst>
          </p:cNvPr>
          <p:cNvSpPr>
            <a:spLocks noGrp="1"/>
          </p:cNvSpPr>
          <p:nvPr>
            <p:ph type="chart" sz="quarter" idx="21"/>
          </p:nvPr>
        </p:nvSpPr>
        <p:spPr>
          <a:xfrm>
            <a:off x="495299" y="2634810"/>
            <a:ext cx="2459038" cy="786384"/>
          </a:xfrm>
        </p:spPr>
        <p:txBody>
          <a:bodyPr/>
          <a:lstStyle>
            <a:lvl1pPr>
              <a:defRPr sz="1600"/>
            </a:lvl1pPr>
          </a:lstStyle>
          <a:p>
            <a:r>
              <a:rPr lang="en-US"/>
              <a:t>Click icon to add chart</a:t>
            </a:r>
          </a:p>
        </p:txBody>
      </p:sp>
      <p:sp>
        <p:nvSpPr>
          <p:cNvPr id="17" name="Chart Placeholder 6">
            <a:extLst>
              <a:ext uri="{FF2B5EF4-FFF2-40B4-BE49-F238E27FC236}">
                <a16:creationId xmlns:a16="http://schemas.microsoft.com/office/drawing/2014/main" id="{3B3B5C6B-85C1-4026-8D2C-B5C2CE44A5D5}"/>
              </a:ext>
            </a:extLst>
          </p:cNvPr>
          <p:cNvSpPr>
            <a:spLocks noGrp="1"/>
          </p:cNvSpPr>
          <p:nvPr>
            <p:ph type="chart" sz="quarter" idx="22"/>
          </p:nvPr>
        </p:nvSpPr>
        <p:spPr>
          <a:xfrm>
            <a:off x="3409341" y="2634810"/>
            <a:ext cx="2459038" cy="786384"/>
          </a:xfrm>
        </p:spPr>
        <p:txBody>
          <a:bodyPr/>
          <a:lstStyle>
            <a:lvl1pPr>
              <a:defRPr sz="1600"/>
            </a:lvl1pPr>
          </a:lstStyle>
          <a:p>
            <a:r>
              <a:rPr lang="en-US"/>
              <a:t>Click icon to add chart</a:t>
            </a:r>
          </a:p>
        </p:txBody>
      </p:sp>
      <p:sp>
        <p:nvSpPr>
          <p:cNvPr id="18" name="Chart Placeholder 6">
            <a:extLst>
              <a:ext uri="{FF2B5EF4-FFF2-40B4-BE49-F238E27FC236}">
                <a16:creationId xmlns:a16="http://schemas.microsoft.com/office/drawing/2014/main" id="{9950548D-185E-4E8F-ACC1-7147F8753B87}"/>
              </a:ext>
            </a:extLst>
          </p:cNvPr>
          <p:cNvSpPr>
            <a:spLocks noGrp="1"/>
          </p:cNvSpPr>
          <p:nvPr>
            <p:ph type="chart" sz="quarter" idx="23"/>
          </p:nvPr>
        </p:nvSpPr>
        <p:spPr>
          <a:xfrm>
            <a:off x="6323383" y="2634810"/>
            <a:ext cx="2459038" cy="786384"/>
          </a:xfrm>
        </p:spPr>
        <p:txBody>
          <a:bodyPr/>
          <a:lstStyle>
            <a:lvl1pPr>
              <a:defRPr sz="1600"/>
            </a:lvl1pPr>
          </a:lstStyle>
          <a:p>
            <a:r>
              <a:rPr lang="en-US"/>
              <a:t>Click icon to add chart</a:t>
            </a:r>
          </a:p>
        </p:txBody>
      </p:sp>
      <p:sp>
        <p:nvSpPr>
          <p:cNvPr id="19" name="Chart Placeholder 6">
            <a:extLst>
              <a:ext uri="{FF2B5EF4-FFF2-40B4-BE49-F238E27FC236}">
                <a16:creationId xmlns:a16="http://schemas.microsoft.com/office/drawing/2014/main" id="{E621986D-B207-419E-8DB3-B0A4BB23DA35}"/>
              </a:ext>
            </a:extLst>
          </p:cNvPr>
          <p:cNvSpPr>
            <a:spLocks noGrp="1"/>
          </p:cNvSpPr>
          <p:nvPr>
            <p:ph type="chart" sz="quarter" idx="24"/>
          </p:nvPr>
        </p:nvSpPr>
        <p:spPr>
          <a:xfrm>
            <a:off x="9237662" y="2634810"/>
            <a:ext cx="2459038" cy="786384"/>
          </a:xfrm>
        </p:spPr>
        <p:txBody>
          <a:bodyPr/>
          <a:lstStyle>
            <a:lvl1pPr>
              <a:defRPr sz="1600"/>
            </a:lvl1pPr>
          </a:lstStyle>
          <a:p>
            <a:r>
              <a:rPr lang="en-US"/>
              <a:t>Click icon to add chart</a:t>
            </a:r>
          </a:p>
        </p:txBody>
      </p:sp>
      <p:sp>
        <p:nvSpPr>
          <p:cNvPr id="20" name="Chart Placeholder 6">
            <a:extLst>
              <a:ext uri="{FF2B5EF4-FFF2-40B4-BE49-F238E27FC236}">
                <a16:creationId xmlns:a16="http://schemas.microsoft.com/office/drawing/2014/main" id="{4F23C499-BF0D-4A23-948D-7CF2255178FF}"/>
              </a:ext>
            </a:extLst>
          </p:cNvPr>
          <p:cNvSpPr>
            <a:spLocks noGrp="1"/>
          </p:cNvSpPr>
          <p:nvPr>
            <p:ph type="chart" sz="quarter" idx="25"/>
          </p:nvPr>
        </p:nvSpPr>
        <p:spPr>
          <a:xfrm>
            <a:off x="495299" y="3857516"/>
            <a:ext cx="2459038" cy="786384"/>
          </a:xfrm>
        </p:spPr>
        <p:txBody>
          <a:bodyPr/>
          <a:lstStyle>
            <a:lvl1pPr>
              <a:defRPr sz="1600"/>
            </a:lvl1pPr>
          </a:lstStyle>
          <a:p>
            <a:r>
              <a:rPr lang="en-US"/>
              <a:t>Click icon to add chart</a:t>
            </a:r>
          </a:p>
        </p:txBody>
      </p:sp>
      <p:sp>
        <p:nvSpPr>
          <p:cNvPr id="21" name="Chart Placeholder 6">
            <a:extLst>
              <a:ext uri="{FF2B5EF4-FFF2-40B4-BE49-F238E27FC236}">
                <a16:creationId xmlns:a16="http://schemas.microsoft.com/office/drawing/2014/main" id="{86A17512-7EDD-4F1A-A28C-60AEB3A2B060}"/>
              </a:ext>
            </a:extLst>
          </p:cNvPr>
          <p:cNvSpPr>
            <a:spLocks noGrp="1"/>
          </p:cNvSpPr>
          <p:nvPr>
            <p:ph type="chart" sz="quarter" idx="26"/>
          </p:nvPr>
        </p:nvSpPr>
        <p:spPr>
          <a:xfrm>
            <a:off x="3409341" y="3857516"/>
            <a:ext cx="2459038" cy="786384"/>
          </a:xfrm>
        </p:spPr>
        <p:txBody>
          <a:bodyPr/>
          <a:lstStyle>
            <a:lvl1pPr>
              <a:defRPr sz="1600"/>
            </a:lvl1pPr>
          </a:lstStyle>
          <a:p>
            <a:r>
              <a:rPr lang="en-US"/>
              <a:t>Click icon to add chart</a:t>
            </a:r>
          </a:p>
        </p:txBody>
      </p:sp>
      <p:sp>
        <p:nvSpPr>
          <p:cNvPr id="22" name="Chart Placeholder 6">
            <a:extLst>
              <a:ext uri="{FF2B5EF4-FFF2-40B4-BE49-F238E27FC236}">
                <a16:creationId xmlns:a16="http://schemas.microsoft.com/office/drawing/2014/main" id="{565C587C-501C-4648-B14F-7472AC051890}"/>
              </a:ext>
            </a:extLst>
          </p:cNvPr>
          <p:cNvSpPr>
            <a:spLocks noGrp="1"/>
          </p:cNvSpPr>
          <p:nvPr>
            <p:ph type="chart" sz="quarter" idx="27"/>
          </p:nvPr>
        </p:nvSpPr>
        <p:spPr>
          <a:xfrm>
            <a:off x="6323383" y="3857516"/>
            <a:ext cx="2459038" cy="786384"/>
          </a:xfrm>
        </p:spPr>
        <p:txBody>
          <a:bodyPr/>
          <a:lstStyle>
            <a:lvl1pPr>
              <a:defRPr sz="1600"/>
            </a:lvl1pPr>
          </a:lstStyle>
          <a:p>
            <a:r>
              <a:rPr lang="en-US"/>
              <a:t>Click icon to add chart</a:t>
            </a:r>
          </a:p>
        </p:txBody>
      </p:sp>
      <p:sp>
        <p:nvSpPr>
          <p:cNvPr id="23" name="Chart Placeholder 6">
            <a:extLst>
              <a:ext uri="{FF2B5EF4-FFF2-40B4-BE49-F238E27FC236}">
                <a16:creationId xmlns:a16="http://schemas.microsoft.com/office/drawing/2014/main" id="{1EA84FC4-84EB-4A41-846C-1EEBF8A54C82}"/>
              </a:ext>
            </a:extLst>
          </p:cNvPr>
          <p:cNvSpPr>
            <a:spLocks noGrp="1"/>
          </p:cNvSpPr>
          <p:nvPr>
            <p:ph type="chart" sz="quarter" idx="28"/>
          </p:nvPr>
        </p:nvSpPr>
        <p:spPr>
          <a:xfrm>
            <a:off x="9237662" y="3857516"/>
            <a:ext cx="2459038" cy="786384"/>
          </a:xfrm>
        </p:spPr>
        <p:txBody>
          <a:bodyPr/>
          <a:lstStyle>
            <a:lvl1pPr>
              <a:defRPr sz="1600"/>
            </a:lvl1pPr>
          </a:lstStyle>
          <a:p>
            <a:r>
              <a:rPr lang="en-US"/>
              <a:t>Click icon to add chart</a:t>
            </a:r>
          </a:p>
        </p:txBody>
      </p:sp>
    </p:spTree>
    <p:extLst>
      <p:ext uri="{BB962C8B-B14F-4D97-AF65-F5344CB8AC3E}">
        <p14:creationId xmlns:p14="http://schemas.microsoft.com/office/powerpoint/2010/main" val="3960246873"/>
      </p:ext>
    </p:extLst>
  </p:cSld>
  <p:clrMapOvr>
    <a:masterClrMapping/>
  </p:clrMapOvr>
  <p:extLst>
    <p:ext uri="{DCECCB84-F9BA-43D5-87BE-67443E8EF086}">
      <p15:sldGuideLst xmlns:p15="http://schemas.microsoft.com/office/powerpoint/2012/main">
        <p15:guide id="1" pos="3840">
          <p15:clr>
            <a:srgbClr val="FBAE40"/>
          </p15:clr>
        </p15:guide>
        <p15:guide id="2" pos="3696">
          <p15:clr>
            <a:srgbClr val="FBAE40"/>
          </p15:clr>
        </p15:guide>
        <p15:guide id="3" pos="3984">
          <p15:clr>
            <a:srgbClr val="FBAE40"/>
          </p15:clr>
        </p15:guide>
      </p15:sldGuideLst>
    </p:ext>
  </p:extLst>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Title Only w/o Takeawa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93538A-4A54-4A25-9BD2-E79855D6A549}"/>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5827C14D-9EED-4F3B-9141-0F2882919726}"/>
              </a:ext>
            </a:extLst>
          </p:cNvPr>
          <p:cNvSpPr>
            <a:spLocks noGrp="1"/>
          </p:cNvSpPr>
          <p:nvPr>
            <p:ph type="ftr" sz="quarter" idx="11"/>
          </p:nvPr>
        </p:nvSpPr>
        <p:spPr/>
        <p:txBody>
          <a:bodyPr/>
          <a:lstStyle/>
          <a:p>
            <a:r>
              <a:rPr lang="en-US"/>
              <a:t>Campus Deck</a:t>
            </a:r>
          </a:p>
        </p:txBody>
      </p:sp>
      <p:sp>
        <p:nvSpPr>
          <p:cNvPr id="5" name="Slide Number Placeholder 4">
            <a:extLst>
              <a:ext uri="{FF2B5EF4-FFF2-40B4-BE49-F238E27FC236}">
                <a16:creationId xmlns:a16="http://schemas.microsoft.com/office/drawing/2014/main" id="{D0D08997-B423-407B-B60D-8D5DFC3705FE}"/>
              </a:ext>
            </a:extLst>
          </p:cNvPr>
          <p:cNvSpPr>
            <a:spLocks noGrp="1"/>
          </p:cNvSpPr>
          <p:nvPr>
            <p:ph type="sldNum" sz="quarter" idx="12"/>
          </p:nvPr>
        </p:nvSpPr>
        <p:spPr/>
        <p:txBody>
          <a:bodyPr/>
          <a:lstStyle/>
          <a:p>
            <a:fld id="{7B94EC18-1D2B-4535-B738-0E53AFE26620}" type="slidenum">
              <a:rPr lang="en-US" smtClean="0"/>
              <a:t>‹#›</a:t>
            </a:fld>
            <a:endParaRPr lang="en-US"/>
          </a:p>
        </p:txBody>
      </p:sp>
    </p:spTree>
    <p:extLst>
      <p:ext uri="{BB962C8B-B14F-4D97-AF65-F5344CB8AC3E}">
        <p14:creationId xmlns:p14="http://schemas.microsoft.com/office/powerpoint/2010/main" val="37671751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le Slide + 5 Pics">
    <p:spTree>
      <p:nvGrpSpPr>
        <p:cNvPr id="1" name=""/>
        <p:cNvGrpSpPr/>
        <p:nvPr/>
      </p:nvGrpSpPr>
      <p:grpSpPr>
        <a:xfrm>
          <a:off x="0" y="0"/>
          <a:ext cx="0" cy="0"/>
          <a:chOff x="0" y="0"/>
          <a:chExt cx="0" cy="0"/>
        </a:xfrm>
      </p:grpSpPr>
      <p:sp>
        <p:nvSpPr>
          <p:cNvPr id="7" name="Picture Placeholder 10">
            <a:extLst>
              <a:ext uri="{FF2B5EF4-FFF2-40B4-BE49-F238E27FC236}">
                <a16:creationId xmlns:a16="http://schemas.microsoft.com/office/drawing/2014/main" id="{7FEED254-594A-4DEF-B14F-BB320B35EAD8}"/>
              </a:ext>
            </a:extLst>
          </p:cNvPr>
          <p:cNvSpPr>
            <a:spLocks noGrp="1"/>
          </p:cNvSpPr>
          <p:nvPr>
            <p:ph type="pic" sz="quarter" idx="13"/>
          </p:nvPr>
        </p:nvSpPr>
        <p:spPr>
          <a:xfrm>
            <a:off x="0" y="-2"/>
            <a:ext cx="2395728" cy="3009902"/>
          </a:xfrm>
          <a:pattFill prst="wdUpDiag">
            <a:fgClr>
              <a:schemeClr val="bg2"/>
            </a:fgClr>
            <a:bgClr>
              <a:schemeClr val="bg1"/>
            </a:bgClr>
          </a:pattFill>
        </p:spPr>
        <p:txBody>
          <a:bodyPr/>
          <a:lstStyle/>
          <a:p>
            <a:r>
              <a:rPr lang="en-US"/>
              <a:t>Click icon to add picture</a:t>
            </a:r>
          </a:p>
        </p:txBody>
      </p:sp>
      <p:sp>
        <p:nvSpPr>
          <p:cNvPr id="9" name="Picture Placeholder 10">
            <a:extLst>
              <a:ext uri="{FF2B5EF4-FFF2-40B4-BE49-F238E27FC236}">
                <a16:creationId xmlns:a16="http://schemas.microsoft.com/office/drawing/2014/main" id="{D14B37AE-D376-4803-909C-43B768E77C4C}"/>
              </a:ext>
            </a:extLst>
          </p:cNvPr>
          <p:cNvSpPr>
            <a:spLocks noGrp="1"/>
          </p:cNvSpPr>
          <p:nvPr>
            <p:ph type="pic" sz="quarter" idx="14"/>
          </p:nvPr>
        </p:nvSpPr>
        <p:spPr>
          <a:xfrm>
            <a:off x="2450164" y="-2"/>
            <a:ext cx="2395728" cy="3009902"/>
          </a:xfrm>
          <a:pattFill prst="wdUpDiag">
            <a:fgClr>
              <a:schemeClr val="bg2"/>
            </a:fgClr>
            <a:bgClr>
              <a:schemeClr val="bg1"/>
            </a:bgClr>
          </a:pattFill>
        </p:spPr>
        <p:txBody>
          <a:bodyPr/>
          <a:lstStyle/>
          <a:p>
            <a:r>
              <a:rPr lang="en-US"/>
              <a:t>Click icon to add picture</a:t>
            </a:r>
          </a:p>
        </p:txBody>
      </p:sp>
      <p:sp>
        <p:nvSpPr>
          <p:cNvPr id="10" name="Picture Placeholder 10">
            <a:extLst>
              <a:ext uri="{FF2B5EF4-FFF2-40B4-BE49-F238E27FC236}">
                <a16:creationId xmlns:a16="http://schemas.microsoft.com/office/drawing/2014/main" id="{CC3E13D1-E94F-4B4D-83D6-B5F06339C4E8}"/>
              </a:ext>
            </a:extLst>
          </p:cNvPr>
          <p:cNvSpPr>
            <a:spLocks noGrp="1"/>
          </p:cNvSpPr>
          <p:nvPr>
            <p:ph type="pic" sz="quarter" idx="15"/>
          </p:nvPr>
        </p:nvSpPr>
        <p:spPr>
          <a:xfrm>
            <a:off x="4900328" y="-2"/>
            <a:ext cx="2395728" cy="3009902"/>
          </a:xfrm>
          <a:pattFill prst="wdUpDiag">
            <a:fgClr>
              <a:schemeClr val="bg2"/>
            </a:fgClr>
            <a:bgClr>
              <a:schemeClr val="bg1"/>
            </a:bgClr>
          </a:pattFill>
        </p:spPr>
        <p:txBody>
          <a:bodyPr/>
          <a:lstStyle/>
          <a:p>
            <a:r>
              <a:rPr lang="en-US"/>
              <a:t>Click icon to add picture</a:t>
            </a:r>
          </a:p>
        </p:txBody>
      </p:sp>
      <p:sp>
        <p:nvSpPr>
          <p:cNvPr id="11" name="Picture Placeholder 10">
            <a:extLst>
              <a:ext uri="{FF2B5EF4-FFF2-40B4-BE49-F238E27FC236}">
                <a16:creationId xmlns:a16="http://schemas.microsoft.com/office/drawing/2014/main" id="{80A7BAA9-D280-435E-831E-F80E2AAA1076}"/>
              </a:ext>
            </a:extLst>
          </p:cNvPr>
          <p:cNvSpPr>
            <a:spLocks noGrp="1"/>
          </p:cNvSpPr>
          <p:nvPr>
            <p:ph type="pic" sz="quarter" idx="16"/>
          </p:nvPr>
        </p:nvSpPr>
        <p:spPr>
          <a:xfrm>
            <a:off x="9800656" y="-2"/>
            <a:ext cx="2395728" cy="3009902"/>
          </a:xfrm>
          <a:pattFill prst="wdUpDiag">
            <a:fgClr>
              <a:schemeClr val="bg2"/>
            </a:fgClr>
            <a:bgClr>
              <a:schemeClr val="bg1"/>
            </a:bgClr>
          </a:pattFill>
        </p:spPr>
        <p:txBody>
          <a:bodyPr/>
          <a:lstStyle/>
          <a:p>
            <a:r>
              <a:rPr lang="en-US"/>
              <a:t>Click icon to add picture</a:t>
            </a:r>
          </a:p>
        </p:txBody>
      </p:sp>
      <p:sp>
        <p:nvSpPr>
          <p:cNvPr id="12" name="Picture Placeholder 10">
            <a:extLst>
              <a:ext uri="{FF2B5EF4-FFF2-40B4-BE49-F238E27FC236}">
                <a16:creationId xmlns:a16="http://schemas.microsoft.com/office/drawing/2014/main" id="{F8319823-0FB9-4E89-AEE4-CE31D964944D}"/>
              </a:ext>
            </a:extLst>
          </p:cNvPr>
          <p:cNvSpPr>
            <a:spLocks noGrp="1"/>
          </p:cNvSpPr>
          <p:nvPr>
            <p:ph type="pic" sz="quarter" idx="17"/>
          </p:nvPr>
        </p:nvSpPr>
        <p:spPr>
          <a:xfrm>
            <a:off x="7350492" y="-2"/>
            <a:ext cx="2395728" cy="3009902"/>
          </a:xfrm>
          <a:pattFill prst="wdUpDiag">
            <a:fgClr>
              <a:schemeClr val="bg2"/>
            </a:fgClr>
            <a:bgClr>
              <a:schemeClr val="bg1"/>
            </a:bgClr>
          </a:pattFill>
        </p:spPr>
        <p:txBody>
          <a:bodyPr/>
          <a:lstStyle/>
          <a:p>
            <a:r>
              <a:rPr lang="en-US"/>
              <a:t>Click icon to add picture</a:t>
            </a:r>
          </a:p>
        </p:txBody>
      </p:sp>
      <p:sp>
        <p:nvSpPr>
          <p:cNvPr id="2" name="Title 1">
            <a:extLst>
              <a:ext uri="{FF2B5EF4-FFF2-40B4-BE49-F238E27FC236}">
                <a16:creationId xmlns:a16="http://schemas.microsoft.com/office/drawing/2014/main" id="{51C9632D-2F70-4D0E-B737-ACF4A2DDEB26}"/>
              </a:ext>
            </a:extLst>
          </p:cNvPr>
          <p:cNvSpPr>
            <a:spLocks noGrp="1"/>
          </p:cNvSpPr>
          <p:nvPr>
            <p:ph type="ctrTitle"/>
          </p:nvPr>
        </p:nvSpPr>
        <p:spPr>
          <a:xfrm>
            <a:off x="495300" y="3429001"/>
            <a:ext cx="11201400" cy="952500"/>
          </a:xfrm>
        </p:spPr>
        <p:txBody>
          <a:bodyPr tIns="0" anchor="t"/>
          <a:lstStyle>
            <a:lvl1pPr algn="l">
              <a:lnSpc>
                <a:spcPct val="80000"/>
              </a:lnSpc>
              <a:defRPr sz="4400" b="0">
                <a:solidFill>
                  <a:schemeClr val="tx1"/>
                </a:solidFill>
              </a:defRPr>
            </a:lvl1pPr>
          </a:lstStyle>
          <a:p>
            <a:r>
              <a:rPr lang="en-US"/>
              <a:t>Click to edit Master title style</a:t>
            </a:r>
          </a:p>
        </p:txBody>
      </p:sp>
      <p:sp>
        <p:nvSpPr>
          <p:cNvPr id="3" name="Subtitle 2">
            <a:extLst>
              <a:ext uri="{FF2B5EF4-FFF2-40B4-BE49-F238E27FC236}">
                <a16:creationId xmlns:a16="http://schemas.microsoft.com/office/drawing/2014/main" id="{3D7C3F44-5413-48F1-ACBF-6BEAE9CA81A1}"/>
              </a:ext>
            </a:extLst>
          </p:cNvPr>
          <p:cNvSpPr>
            <a:spLocks noGrp="1"/>
          </p:cNvSpPr>
          <p:nvPr>
            <p:ph type="subTitle" idx="1" hasCustomPrompt="1"/>
          </p:nvPr>
        </p:nvSpPr>
        <p:spPr>
          <a:xfrm>
            <a:off x="495300" y="4800600"/>
            <a:ext cx="2819400" cy="1066801"/>
          </a:xfrm>
        </p:spPr>
        <p:txBody>
          <a:bodyPr tIns="0" bIns="182880" anchor="t" anchorCtr="0"/>
          <a:lstStyle>
            <a:lvl1pPr marL="0" indent="0" algn="l">
              <a:spcAft>
                <a:spcPts val="0"/>
              </a:spcAft>
              <a:buNone/>
              <a:defRPr sz="1600" b="0" cap="all" baseline="0">
                <a:solidFill>
                  <a:schemeClr val="tx1"/>
                </a:solidFill>
                <a:latin typeface="+mj-lt"/>
              </a:defRPr>
            </a:lvl1pPr>
            <a:lvl2pPr marL="0" indent="0" algn="l">
              <a:spcAft>
                <a:spcPts val="1200"/>
              </a:spcAft>
              <a:buNone/>
              <a:defRPr sz="1600" b="1" cap="all" baseline="0">
                <a:solidFill>
                  <a:schemeClr val="tx1"/>
                </a:solidFill>
              </a:defRPr>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Presenter’s Name</a:t>
            </a:r>
          </a:p>
          <a:p>
            <a:pPr lvl="1"/>
            <a:r>
              <a:rPr lang="en-US"/>
              <a:t>Presenter’s Title</a:t>
            </a:r>
          </a:p>
        </p:txBody>
      </p:sp>
      <p:sp>
        <p:nvSpPr>
          <p:cNvPr id="4" name="Date Placeholder 3">
            <a:extLst>
              <a:ext uri="{FF2B5EF4-FFF2-40B4-BE49-F238E27FC236}">
                <a16:creationId xmlns:a16="http://schemas.microsoft.com/office/drawing/2014/main" id="{F3C79F04-7833-4562-B8D1-AC0341D757FA}"/>
              </a:ext>
            </a:extLst>
          </p:cNvPr>
          <p:cNvSpPr>
            <a:spLocks noGrp="1"/>
          </p:cNvSpPr>
          <p:nvPr>
            <p:ph type="dt" sz="half" idx="10"/>
          </p:nvPr>
        </p:nvSpPr>
        <p:spPr>
          <a:xfrm>
            <a:off x="8877300" y="4800601"/>
            <a:ext cx="2819400" cy="673625"/>
          </a:xfrm>
          <a:prstGeom prst="rect">
            <a:avLst/>
          </a:prstGeom>
        </p:spPr>
        <p:txBody>
          <a:bodyPr lIns="0" tIns="0" rIns="0" bIns="0" anchor="t"/>
          <a:lstStyle>
            <a:lvl1pPr algn="r">
              <a:defRPr sz="1600" b="1">
                <a:solidFill>
                  <a:schemeClr val="tx1"/>
                </a:solidFill>
                <a:latin typeface="+mn-lt"/>
              </a:defRPr>
            </a:lvl1pPr>
          </a:lstStyle>
          <a:p>
            <a:fld id="{D2DF9DCC-813C-41F4-9FF7-96F6C117C522}" type="datetime4">
              <a:rPr lang="en-US" smtClean="0"/>
              <a:t>March 5, 2021</a:t>
            </a:fld>
            <a:endParaRPr lang="en-US"/>
          </a:p>
        </p:txBody>
      </p:sp>
      <p:pic>
        <p:nvPicPr>
          <p:cNvPr id="6" name="Graphic 5">
            <a:extLst>
              <a:ext uri="{FF2B5EF4-FFF2-40B4-BE49-F238E27FC236}">
                <a16:creationId xmlns:a16="http://schemas.microsoft.com/office/drawing/2014/main" id="{0A43BEBD-56B2-42F2-A52E-ADB299D805A6}"/>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498212" y="6008332"/>
            <a:ext cx="2444600" cy="457200"/>
          </a:xfrm>
          <a:prstGeom prst="rect">
            <a:avLst/>
          </a:prstGeom>
        </p:spPr>
      </p:pic>
    </p:spTree>
    <p:extLst>
      <p:ext uri="{BB962C8B-B14F-4D97-AF65-F5344CB8AC3E}">
        <p14:creationId xmlns:p14="http://schemas.microsoft.com/office/powerpoint/2010/main" val="2529125631"/>
      </p:ext>
    </p:extLst>
  </p:cSld>
  <p:clrMapOvr>
    <a:masterClrMapping/>
  </p:clrMapOvr>
  <p:extLst>
    <p:ext uri="{DCECCB84-F9BA-43D5-87BE-67443E8EF086}">
      <p15:sldGuideLst xmlns:p15="http://schemas.microsoft.com/office/powerpoint/2012/main">
        <p15:guide id="1" pos="5592">
          <p15:clr>
            <a:srgbClr val="FBAE40"/>
          </p15:clr>
        </p15:guide>
        <p15:guide id="2" orient="horz" pos="3024">
          <p15:clr>
            <a:srgbClr val="FBAE40"/>
          </p15:clr>
        </p15:guide>
        <p15:guide id="3" orient="horz" pos="1896">
          <p15:clr>
            <a:srgbClr val="FBAE40"/>
          </p15:clr>
        </p15:guide>
        <p15:guide id="4" orient="horz" pos="2760">
          <p15:clr>
            <a:srgbClr val="FBAE40"/>
          </p15:clr>
        </p15:guide>
      </p15:sldGuideLst>
    </p:ext>
  </p:extLst>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Blank w/o Takeaway">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359AAC5D-D7D8-42DB-BA4B-6CDFC5FAF0A6}"/>
              </a:ext>
            </a:extLst>
          </p:cNvPr>
          <p:cNvSpPr>
            <a:spLocks noGrp="1"/>
          </p:cNvSpPr>
          <p:nvPr>
            <p:ph type="ftr" sz="quarter" idx="11"/>
          </p:nvPr>
        </p:nvSpPr>
        <p:spPr/>
        <p:txBody>
          <a:bodyPr/>
          <a:lstStyle/>
          <a:p>
            <a:r>
              <a:rPr lang="en-US"/>
              <a:t>Campus Deck</a:t>
            </a:r>
          </a:p>
        </p:txBody>
      </p:sp>
      <p:sp>
        <p:nvSpPr>
          <p:cNvPr id="4" name="Slide Number Placeholder 3">
            <a:extLst>
              <a:ext uri="{FF2B5EF4-FFF2-40B4-BE49-F238E27FC236}">
                <a16:creationId xmlns:a16="http://schemas.microsoft.com/office/drawing/2014/main" id="{C0C549D9-CB0B-4053-B4B8-18A9A6E347D0}"/>
              </a:ext>
            </a:extLst>
          </p:cNvPr>
          <p:cNvSpPr>
            <a:spLocks noGrp="1"/>
          </p:cNvSpPr>
          <p:nvPr>
            <p:ph type="sldNum" sz="quarter" idx="12"/>
          </p:nvPr>
        </p:nvSpPr>
        <p:spPr/>
        <p:txBody>
          <a:bodyPr/>
          <a:lstStyle/>
          <a:p>
            <a:fld id="{7B94EC18-1D2B-4535-B738-0E53AFE26620}" type="slidenum">
              <a:rPr lang="en-US" smtClean="0"/>
              <a:t>‹#›</a:t>
            </a:fld>
            <a:endParaRPr lang="en-US"/>
          </a:p>
        </p:txBody>
      </p:sp>
    </p:spTree>
    <p:extLst>
      <p:ext uri="{BB962C8B-B14F-4D97-AF65-F5344CB8AC3E}">
        <p14:creationId xmlns:p14="http://schemas.microsoft.com/office/powerpoint/2010/main" val="98918044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blank" preserve="1">
  <p:cSld name="END OF THE TEMPLATE">
    <p:bg>
      <p:bgPr>
        <a:solidFill>
          <a:schemeClr val="tx1"/>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4703B52-DBF5-48FD-AB36-B36970177F1B}"/>
              </a:ext>
            </a:extLst>
          </p:cNvPr>
          <p:cNvSpPr txBox="1"/>
          <p:nvPr userDrawn="1"/>
        </p:nvSpPr>
        <p:spPr>
          <a:xfrm>
            <a:off x="4516170" y="2978965"/>
            <a:ext cx="3159659" cy="914400"/>
          </a:xfrm>
          <a:prstGeom prst="rect">
            <a:avLst/>
          </a:prstGeom>
          <a:noFill/>
        </p:spPr>
        <p:txBody>
          <a:bodyPr wrap="none" lIns="0" tIns="0" rIns="0" bIns="0" rtlCol="0" anchor="ctr">
            <a:noAutofit/>
          </a:bodyPr>
          <a:lstStyle/>
          <a:p>
            <a:pPr algn="ctr"/>
            <a:r>
              <a:rPr lang="en-US" sz="6600" b="1">
                <a:solidFill>
                  <a:schemeClr val="bg1"/>
                </a:solidFill>
                <a:latin typeface="+mj-lt"/>
              </a:rPr>
              <a:t>END OF THE TEMPLATE</a:t>
            </a:r>
          </a:p>
        </p:txBody>
      </p:sp>
    </p:spTree>
    <p:extLst>
      <p:ext uri="{BB962C8B-B14F-4D97-AF65-F5344CB8AC3E}">
        <p14:creationId xmlns:p14="http://schemas.microsoft.com/office/powerpoint/2010/main" val="377394139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userDrawn="1">
  <p:cSld name="2_Open Layout">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userDrawn="1">
            <p:custDataLst>
              <p:tags r:id="rId2"/>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029" name="think-cell Slide" r:id="rId4" imgW="270" imgH="270" progId="TCLayout.ActiveDocument.1">
                  <p:embed/>
                </p:oleObj>
              </mc:Choice>
              <mc:Fallback>
                <p:oleObj name="think-cell Slide" r:id="rId4" imgW="270" imgH="270" progId="TCLayout.ActiveDocument.1">
                  <p:embed/>
                  <p:pic>
                    <p:nvPicPr>
                      <p:cNvPr id="4" name="Object 3" hidden="1"/>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2" name="Title 1"/>
          <p:cNvSpPr>
            <a:spLocks noGrp="1"/>
          </p:cNvSpPr>
          <p:nvPr>
            <p:ph type="title"/>
          </p:nvPr>
        </p:nvSpPr>
        <p:spPr>
          <a:xfrm>
            <a:off x="713232" y="356616"/>
            <a:ext cx="10523336" cy="498475"/>
          </a:xfrm>
        </p:spPr>
        <p:txBody>
          <a:bodyPr/>
          <a:lstStyle>
            <a:lvl1pPr>
              <a:defRPr>
                <a:solidFill>
                  <a:schemeClr val="bg2"/>
                </a:solidFill>
              </a:defRPr>
            </a:lvl1pPr>
          </a:lstStyle>
          <a:p>
            <a:r>
              <a:rPr lang="en-US"/>
              <a:t>Click to edit Master title style</a:t>
            </a:r>
          </a:p>
        </p:txBody>
      </p:sp>
      <p:sp>
        <p:nvSpPr>
          <p:cNvPr id="3" name="Slide Number Placeholder 5"/>
          <p:cNvSpPr>
            <a:spLocks noGrp="1"/>
          </p:cNvSpPr>
          <p:nvPr>
            <p:ph type="sldNum" sz="quarter" idx="10"/>
          </p:nvPr>
        </p:nvSpPr>
        <p:spPr/>
        <p:txBody>
          <a:bodyPr/>
          <a:lstStyle>
            <a:lvl1pPr>
              <a:defRPr>
                <a:solidFill>
                  <a:schemeClr val="bg1"/>
                </a:solidFill>
              </a:defRPr>
            </a:lvl1pPr>
          </a:lstStyle>
          <a:p>
            <a:pPr>
              <a:defRPr/>
            </a:pPr>
            <a:fld id="{521D1E3F-96BE-4EC6-B772-60D92C1E53EA}" type="slidenum">
              <a:rPr lang="en-US" smtClean="0"/>
              <a:pPr>
                <a:defRPr/>
              </a:pPr>
              <a:t>‹#›</a:t>
            </a:fld>
            <a:endParaRPr lang="en-US"/>
          </a:p>
        </p:txBody>
      </p:sp>
    </p:spTree>
    <p:extLst>
      <p:ext uri="{BB962C8B-B14F-4D97-AF65-F5344CB8AC3E}">
        <p14:creationId xmlns:p14="http://schemas.microsoft.com/office/powerpoint/2010/main" val="262355044"/>
      </p:ext>
    </p:extLst>
  </p:cSld>
  <p:clrMapOvr>
    <a:masterClrMapping/>
  </p:clrMapOvr>
  <p:extLst>
    <p:ext uri="{DCECCB84-F9BA-43D5-87BE-67443E8EF086}">
      <p15:sldGuideLst xmlns:p15="http://schemas.microsoft.com/office/powerpoint/2012/main"/>
    </p:ext>
  </p:extLst>
</p:sldLayout>
</file>

<file path=ppt/slideLayouts/slideLayout43.xml><?xml version="1.0" encoding="utf-8"?>
<p:sldLayout xmlns:a="http://schemas.openxmlformats.org/drawingml/2006/main" xmlns:r="http://schemas.openxmlformats.org/officeDocument/2006/relationships" xmlns:p="http://schemas.openxmlformats.org/presentationml/2006/main" userDrawn="1">
  <p:cSld name="6_Open Layout">
    <p:spTree>
      <p:nvGrpSpPr>
        <p:cNvPr id="1" name=""/>
        <p:cNvGrpSpPr/>
        <p:nvPr/>
      </p:nvGrpSpPr>
      <p:grpSpPr>
        <a:xfrm>
          <a:off x="0" y="0"/>
          <a:ext cx="0" cy="0"/>
          <a:chOff x="0" y="0"/>
          <a:chExt cx="0" cy="0"/>
        </a:xfrm>
      </p:grpSpPr>
      <p:graphicFrame>
        <p:nvGraphicFramePr>
          <p:cNvPr id="5" name="Object 4" hidden="1"/>
          <p:cNvGraphicFramePr>
            <a:graphicFrameLocks noChangeAspect="1"/>
          </p:cNvGraphicFramePr>
          <p:nvPr userDrawn="1">
            <p:custDataLst>
              <p:tags r:id="rId2"/>
            </p:custDataLst>
            <p:extLst>
              <p:ext uri="{D42A27DB-BD31-4B8C-83A1-F6EECF244321}">
                <p14:modId xmlns:p14="http://schemas.microsoft.com/office/powerpoint/2010/main" val="1063630374"/>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2053" name="think-cell Slide" r:id="rId4" imgW="572" imgH="572" progId="TCLayout.ActiveDocument.1">
                  <p:embed/>
                </p:oleObj>
              </mc:Choice>
              <mc:Fallback>
                <p:oleObj name="think-cell Slide" r:id="rId4" imgW="572" imgH="572" progId="TCLayout.ActiveDocument.1">
                  <p:embed/>
                  <p:pic>
                    <p:nvPicPr>
                      <p:cNvPr id="5" name="Object 4" hidden="1"/>
                      <p:cNvPicPr/>
                      <p:nvPr/>
                    </p:nvPicPr>
                    <p:blipFill>
                      <a:blip r:embed="rId5"/>
                      <a:stretch>
                        <a:fillRect/>
                      </a:stretch>
                    </p:blipFill>
                    <p:spPr>
                      <a:xfrm>
                        <a:off x="1588" y="1588"/>
                        <a:ext cx="1587" cy="1587"/>
                      </a:xfrm>
                      <a:prstGeom prst="rect">
                        <a:avLst/>
                      </a:prstGeom>
                    </p:spPr>
                  </p:pic>
                </p:oleObj>
              </mc:Fallback>
            </mc:AlternateContent>
          </a:graphicData>
        </a:graphic>
      </p:graphicFrame>
      <p:pic>
        <p:nvPicPr>
          <p:cNvPr id="4" name="Object 3"/>
          <p:cNvPicPr>
            <a:picLocks noChangeAspect="1"/>
          </p:cNvPicPr>
          <p:nvPr/>
        </p:nvPicPr>
        <p:blipFill>
          <a:blip r:embed="rId5"/>
          <a:srcRect/>
          <a:stretch>
            <a:fillRect/>
          </a:stretch>
        </p:blipFill>
        <p:spPr bwMode="auto">
          <a:xfrm>
            <a:off x="1588" y="1588"/>
            <a:ext cx="1587" cy="1587"/>
          </a:xfrm>
          <a:prstGeom prst="rect">
            <a:avLst/>
          </a:prstGeom>
          <a:noFill/>
        </p:spPr>
      </p:pic>
      <p:sp>
        <p:nvSpPr>
          <p:cNvPr id="2" name="Title 1"/>
          <p:cNvSpPr>
            <a:spLocks noGrp="1"/>
          </p:cNvSpPr>
          <p:nvPr>
            <p:ph type="title"/>
          </p:nvPr>
        </p:nvSpPr>
        <p:spPr>
          <a:xfrm>
            <a:off x="713232" y="356616"/>
            <a:ext cx="10523336" cy="498475"/>
          </a:xfrm>
        </p:spPr>
        <p:txBody>
          <a:bodyPr/>
          <a:lstStyle>
            <a:lvl1pPr>
              <a:defRPr>
                <a:solidFill>
                  <a:schemeClr val="tx1"/>
                </a:solidFill>
              </a:defRPr>
            </a:lvl1pPr>
          </a:lstStyle>
          <a:p>
            <a:r>
              <a:rPr lang="en-US"/>
              <a:t>Click to edit Master title style</a:t>
            </a:r>
          </a:p>
        </p:txBody>
      </p:sp>
      <p:sp>
        <p:nvSpPr>
          <p:cNvPr id="3" name="Slide Number Placeholder 5"/>
          <p:cNvSpPr>
            <a:spLocks noGrp="1"/>
          </p:cNvSpPr>
          <p:nvPr>
            <p:ph type="sldNum" sz="quarter" idx="10"/>
          </p:nvPr>
        </p:nvSpPr>
        <p:spPr/>
        <p:txBody>
          <a:bodyPr/>
          <a:lstStyle>
            <a:lvl1pPr>
              <a:defRPr/>
            </a:lvl1pPr>
          </a:lstStyle>
          <a:p>
            <a:pPr>
              <a:defRPr/>
            </a:pPr>
            <a:fld id="{521D1E3F-96BE-4EC6-B772-60D92C1E53EA}" type="slidenum">
              <a:rPr lang="en-US"/>
              <a:pPr>
                <a:defRPr/>
              </a:pPr>
              <a:t>‹#›</a:t>
            </a:fld>
            <a:endParaRPr lang="en-US"/>
          </a:p>
        </p:txBody>
      </p:sp>
    </p:spTree>
    <p:extLst>
      <p:ext uri="{BB962C8B-B14F-4D97-AF65-F5344CB8AC3E}">
        <p14:creationId xmlns:p14="http://schemas.microsoft.com/office/powerpoint/2010/main" val="1860832043"/>
      </p:ext>
    </p:extLst>
  </p:cSld>
  <p:clrMapOvr>
    <a:masterClrMapping/>
  </p:clrMapOvr>
  <p:extLst>
    <p:ext uri="{DCECCB84-F9BA-43D5-87BE-67443E8EF086}">
      <p15:sldGuideLst xmlns:p15="http://schemas.microsoft.com/office/powerpoint/2012/main"/>
    </p:ext>
  </p:extLst>
</p:sldLayout>
</file>

<file path=ppt/slideLayouts/slideLayout44.xml><?xml version="1.0" encoding="utf-8"?>
<p:sldLayout xmlns:a="http://schemas.openxmlformats.org/drawingml/2006/main" xmlns:r="http://schemas.openxmlformats.org/officeDocument/2006/relationships" xmlns:p="http://schemas.openxmlformats.org/presentationml/2006/main" userDrawn="1">
  <p:cSld name="7_Open Layout">
    <p:spTree>
      <p:nvGrpSpPr>
        <p:cNvPr id="1" name=""/>
        <p:cNvGrpSpPr/>
        <p:nvPr/>
      </p:nvGrpSpPr>
      <p:grpSpPr>
        <a:xfrm>
          <a:off x="0" y="0"/>
          <a:ext cx="0" cy="0"/>
          <a:chOff x="0" y="0"/>
          <a:chExt cx="0" cy="0"/>
        </a:xfrm>
      </p:grpSpPr>
      <p:graphicFrame>
        <p:nvGraphicFramePr>
          <p:cNvPr id="5" name="Object 4" hidden="1"/>
          <p:cNvGraphicFramePr>
            <a:graphicFrameLocks noChangeAspect="1"/>
          </p:cNvGraphicFramePr>
          <p:nvPr userDrawn="1">
            <p:custDataLst>
              <p:tags r:id="rId2"/>
            </p:custDataLst>
            <p:extLst>
              <p:ext uri="{D42A27DB-BD31-4B8C-83A1-F6EECF244321}">
                <p14:modId xmlns:p14="http://schemas.microsoft.com/office/powerpoint/2010/main" val="1430320401"/>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3077" name="think-cell Slide" r:id="rId4" imgW="572" imgH="572" progId="TCLayout.ActiveDocument.1">
                  <p:embed/>
                </p:oleObj>
              </mc:Choice>
              <mc:Fallback>
                <p:oleObj name="think-cell Slide" r:id="rId4" imgW="572" imgH="572" progId="TCLayout.ActiveDocument.1">
                  <p:embed/>
                  <p:pic>
                    <p:nvPicPr>
                      <p:cNvPr id="5" name="Object 4" hidden="1"/>
                      <p:cNvPicPr/>
                      <p:nvPr/>
                    </p:nvPicPr>
                    <p:blipFill>
                      <a:blip r:embed="rId5"/>
                      <a:stretch>
                        <a:fillRect/>
                      </a:stretch>
                    </p:blipFill>
                    <p:spPr>
                      <a:xfrm>
                        <a:off x="1588" y="1588"/>
                        <a:ext cx="1587" cy="1587"/>
                      </a:xfrm>
                      <a:prstGeom prst="rect">
                        <a:avLst/>
                      </a:prstGeom>
                    </p:spPr>
                  </p:pic>
                </p:oleObj>
              </mc:Fallback>
            </mc:AlternateContent>
          </a:graphicData>
        </a:graphic>
      </p:graphicFrame>
      <p:pic>
        <p:nvPicPr>
          <p:cNvPr id="4" name="Object 3"/>
          <p:cNvPicPr>
            <a:picLocks noChangeAspect="1"/>
          </p:cNvPicPr>
          <p:nvPr/>
        </p:nvPicPr>
        <p:blipFill>
          <a:blip r:embed="rId5"/>
          <a:srcRect/>
          <a:stretch>
            <a:fillRect/>
          </a:stretch>
        </p:blipFill>
        <p:spPr bwMode="auto">
          <a:xfrm>
            <a:off x="1588" y="1588"/>
            <a:ext cx="1587" cy="1587"/>
          </a:xfrm>
          <a:prstGeom prst="rect">
            <a:avLst/>
          </a:prstGeom>
          <a:noFill/>
        </p:spPr>
      </p:pic>
      <p:sp>
        <p:nvSpPr>
          <p:cNvPr id="2" name="Title 1"/>
          <p:cNvSpPr>
            <a:spLocks noGrp="1"/>
          </p:cNvSpPr>
          <p:nvPr>
            <p:ph type="title"/>
          </p:nvPr>
        </p:nvSpPr>
        <p:spPr>
          <a:xfrm>
            <a:off x="713232" y="356616"/>
            <a:ext cx="10523336" cy="498475"/>
          </a:xfrm>
        </p:spPr>
        <p:txBody>
          <a:bodyPr/>
          <a:lstStyle>
            <a:lvl1pPr>
              <a:defRPr>
                <a:solidFill>
                  <a:schemeClr val="tx1"/>
                </a:solidFill>
              </a:defRPr>
            </a:lvl1pPr>
          </a:lstStyle>
          <a:p>
            <a:r>
              <a:rPr lang="en-US"/>
              <a:t>Click to edit Master title style</a:t>
            </a:r>
          </a:p>
        </p:txBody>
      </p:sp>
      <p:sp>
        <p:nvSpPr>
          <p:cNvPr id="3" name="Slide Number Placeholder 5"/>
          <p:cNvSpPr>
            <a:spLocks noGrp="1"/>
          </p:cNvSpPr>
          <p:nvPr>
            <p:ph type="sldNum" sz="quarter" idx="10"/>
          </p:nvPr>
        </p:nvSpPr>
        <p:spPr/>
        <p:txBody>
          <a:bodyPr/>
          <a:lstStyle>
            <a:lvl1pPr>
              <a:defRPr/>
            </a:lvl1pPr>
          </a:lstStyle>
          <a:p>
            <a:pPr>
              <a:defRPr/>
            </a:pPr>
            <a:fld id="{521D1E3F-96BE-4EC6-B772-60D92C1E53EA}" type="slidenum">
              <a:rPr lang="en-US"/>
              <a:pPr>
                <a:defRPr/>
              </a:pPr>
              <a:t>‹#›</a:t>
            </a:fld>
            <a:endParaRPr lang="en-US"/>
          </a:p>
        </p:txBody>
      </p:sp>
    </p:spTree>
    <p:extLst>
      <p:ext uri="{BB962C8B-B14F-4D97-AF65-F5344CB8AC3E}">
        <p14:creationId xmlns:p14="http://schemas.microsoft.com/office/powerpoint/2010/main" val="3223312360"/>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secHead" preserve="1">
  <p:cSld name="Section Header Gray">
    <p:bg>
      <p:bgPr>
        <a:solidFill>
          <a:schemeClr val="accent3"/>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B4D9F8-D2F8-412B-8467-F3A1A6B4A5F0}"/>
              </a:ext>
            </a:extLst>
          </p:cNvPr>
          <p:cNvSpPr>
            <a:spLocks noGrp="1"/>
          </p:cNvSpPr>
          <p:nvPr>
            <p:ph type="title"/>
          </p:nvPr>
        </p:nvSpPr>
        <p:spPr>
          <a:xfrm>
            <a:off x="495300" y="1409700"/>
            <a:ext cx="8382000" cy="2438401"/>
          </a:xfrm>
        </p:spPr>
        <p:txBody>
          <a:bodyPr tIns="0" anchor="t"/>
          <a:lstStyle>
            <a:lvl1pPr>
              <a:lnSpc>
                <a:spcPct val="80000"/>
              </a:lnSpc>
              <a:defRPr lang="en-US" sz="4400" b="0" kern="1200" cap="all" baseline="0" dirty="0">
                <a:solidFill>
                  <a:schemeClr val="bg1"/>
                </a:solidFill>
                <a:latin typeface="+mj-lt"/>
                <a:ea typeface="+mj-ea"/>
                <a:cs typeface="+mj-cs"/>
              </a:defRPr>
            </a:lvl1pPr>
          </a:lstStyle>
          <a:p>
            <a:r>
              <a:rPr lang="en-US"/>
              <a:t>Click to edit Master title style</a:t>
            </a:r>
          </a:p>
        </p:txBody>
      </p:sp>
      <p:sp>
        <p:nvSpPr>
          <p:cNvPr id="3" name="Text Placeholder 2">
            <a:extLst>
              <a:ext uri="{FF2B5EF4-FFF2-40B4-BE49-F238E27FC236}">
                <a16:creationId xmlns:a16="http://schemas.microsoft.com/office/drawing/2014/main" id="{AA64BA69-0C36-44D3-95D1-C8122369423E}"/>
              </a:ext>
            </a:extLst>
          </p:cNvPr>
          <p:cNvSpPr>
            <a:spLocks noGrp="1"/>
          </p:cNvSpPr>
          <p:nvPr>
            <p:ph type="body" idx="1"/>
          </p:nvPr>
        </p:nvSpPr>
        <p:spPr>
          <a:xfrm>
            <a:off x="495300" y="3848101"/>
            <a:ext cx="5600700" cy="2019300"/>
          </a:xfrm>
        </p:spPr>
        <p:txBody>
          <a:bodyPr/>
          <a:lstStyle>
            <a:lvl1pPr marL="0" indent="0">
              <a:buNone/>
              <a:defRPr lang="en-US" sz="2000" kern="1200" dirty="0">
                <a:solidFill>
                  <a:schemeClr val="bg1"/>
                </a:solidFill>
                <a:latin typeface="+mn-lt"/>
                <a:ea typeface="+mn-ea"/>
                <a:cs typeface="+mn-cs"/>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6" name="Slide Number Placeholder 5">
            <a:extLst>
              <a:ext uri="{FF2B5EF4-FFF2-40B4-BE49-F238E27FC236}">
                <a16:creationId xmlns:a16="http://schemas.microsoft.com/office/drawing/2014/main" id="{7C9446BA-0FD3-4FFF-B220-7298D3F88A4C}"/>
              </a:ext>
            </a:extLst>
          </p:cNvPr>
          <p:cNvSpPr>
            <a:spLocks noGrp="1"/>
          </p:cNvSpPr>
          <p:nvPr>
            <p:ph type="sldNum" sz="quarter" idx="12"/>
          </p:nvPr>
        </p:nvSpPr>
        <p:spPr/>
        <p:txBody>
          <a:bodyPr/>
          <a:lstStyle>
            <a:lvl1pPr>
              <a:defRPr>
                <a:solidFill>
                  <a:schemeClr val="bg1"/>
                </a:solidFill>
              </a:defRPr>
            </a:lvl1pPr>
          </a:lstStyle>
          <a:p>
            <a:fld id="{7B94EC18-1D2B-4535-B738-0E53AFE26620}" type="slidenum">
              <a:rPr lang="en-US" smtClean="0"/>
              <a:pPr/>
              <a:t>‹#›</a:t>
            </a:fld>
            <a:endParaRPr lang="en-US"/>
          </a:p>
        </p:txBody>
      </p:sp>
      <p:pic>
        <p:nvPicPr>
          <p:cNvPr id="7" name="Graphic 6">
            <a:extLst>
              <a:ext uri="{FF2B5EF4-FFF2-40B4-BE49-F238E27FC236}">
                <a16:creationId xmlns:a16="http://schemas.microsoft.com/office/drawing/2014/main" id="{554CFFDD-05DC-402C-8089-120C9C2FE862}"/>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496237" y="6528244"/>
            <a:ext cx="1143000" cy="213769"/>
          </a:xfrm>
          <a:prstGeom prst="rect">
            <a:avLst/>
          </a:prstGeom>
        </p:spPr>
      </p:pic>
    </p:spTree>
    <p:extLst>
      <p:ext uri="{BB962C8B-B14F-4D97-AF65-F5344CB8AC3E}">
        <p14:creationId xmlns:p14="http://schemas.microsoft.com/office/powerpoint/2010/main" val="1255061786"/>
      </p:ext>
    </p:extLst>
  </p:cSld>
  <p:clrMapOvr>
    <a:masterClrMapping/>
  </p:clrMapOvr>
  <p:extLst>
    <p:ext uri="{DCECCB84-F9BA-43D5-87BE-67443E8EF086}">
      <p15:sldGuideLst xmlns:p15="http://schemas.microsoft.com/office/powerpoint/2012/main">
        <p15:guide id="1" pos="5592">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Section Header + Pic">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B4D9F8-D2F8-412B-8467-F3A1A6B4A5F0}"/>
              </a:ext>
            </a:extLst>
          </p:cNvPr>
          <p:cNvSpPr>
            <a:spLocks noGrp="1"/>
          </p:cNvSpPr>
          <p:nvPr>
            <p:ph type="title"/>
          </p:nvPr>
        </p:nvSpPr>
        <p:spPr>
          <a:xfrm>
            <a:off x="495300" y="3848099"/>
            <a:ext cx="8382000" cy="1257301"/>
          </a:xfrm>
        </p:spPr>
        <p:txBody>
          <a:bodyPr tIns="0" anchor="t"/>
          <a:lstStyle>
            <a:lvl1pPr>
              <a:lnSpc>
                <a:spcPct val="80000"/>
              </a:lnSpc>
              <a:defRPr sz="4400" b="0"/>
            </a:lvl1pPr>
          </a:lstStyle>
          <a:p>
            <a:r>
              <a:rPr lang="en-US"/>
              <a:t>Click to edit Master title style</a:t>
            </a:r>
          </a:p>
        </p:txBody>
      </p:sp>
      <p:sp>
        <p:nvSpPr>
          <p:cNvPr id="3" name="Text Placeholder 2">
            <a:extLst>
              <a:ext uri="{FF2B5EF4-FFF2-40B4-BE49-F238E27FC236}">
                <a16:creationId xmlns:a16="http://schemas.microsoft.com/office/drawing/2014/main" id="{AA64BA69-0C36-44D3-95D1-C8122369423E}"/>
              </a:ext>
            </a:extLst>
          </p:cNvPr>
          <p:cNvSpPr>
            <a:spLocks noGrp="1"/>
          </p:cNvSpPr>
          <p:nvPr>
            <p:ph type="body" idx="1"/>
          </p:nvPr>
        </p:nvSpPr>
        <p:spPr>
          <a:xfrm>
            <a:off x="495300" y="5105400"/>
            <a:ext cx="8382000" cy="1257301"/>
          </a:xfrm>
        </p:spPr>
        <p:txBody>
          <a:bodyPr tIns="182880"/>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6" name="Slide Number Placeholder 5">
            <a:extLst>
              <a:ext uri="{FF2B5EF4-FFF2-40B4-BE49-F238E27FC236}">
                <a16:creationId xmlns:a16="http://schemas.microsoft.com/office/drawing/2014/main" id="{7C9446BA-0FD3-4FFF-B220-7298D3F88A4C}"/>
              </a:ext>
            </a:extLst>
          </p:cNvPr>
          <p:cNvSpPr>
            <a:spLocks noGrp="1"/>
          </p:cNvSpPr>
          <p:nvPr>
            <p:ph type="sldNum" sz="quarter" idx="12"/>
          </p:nvPr>
        </p:nvSpPr>
        <p:spPr/>
        <p:txBody>
          <a:bodyPr/>
          <a:lstStyle>
            <a:lvl1pPr>
              <a:defRPr>
                <a:solidFill>
                  <a:schemeClr val="accent3"/>
                </a:solidFill>
              </a:defRPr>
            </a:lvl1pPr>
          </a:lstStyle>
          <a:p>
            <a:fld id="{7B94EC18-1D2B-4535-B738-0E53AFE26620}" type="slidenum">
              <a:rPr lang="en-US" smtClean="0"/>
              <a:pPr/>
              <a:t>‹#›</a:t>
            </a:fld>
            <a:endParaRPr lang="en-US"/>
          </a:p>
        </p:txBody>
      </p:sp>
      <p:pic>
        <p:nvPicPr>
          <p:cNvPr id="7" name="Graphic 6">
            <a:extLst>
              <a:ext uri="{FF2B5EF4-FFF2-40B4-BE49-F238E27FC236}">
                <a16:creationId xmlns:a16="http://schemas.microsoft.com/office/drawing/2014/main" id="{7546317B-3751-4D87-BA2D-3B5F59761950}"/>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496237" y="6528244"/>
            <a:ext cx="1143000" cy="213769"/>
          </a:xfrm>
          <a:prstGeom prst="rect">
            <a:avLst/>
          </a:prstGeom>
        </p:spPr>
      </p:pic>
      <p:sp>
        <p:nvSpPr>
          <p:cNvPr id="11" name="Picture Placeholder 10">
            <a:extLst>
              <a:ext uri="{FF2B5EF4-FFF2-40B4-BE49-F238E27FC236}">
                <a16:creationId xmlns:a16="http://schemas.microsoft.com/office/drawing/2014/main" id="{9AAC5B92-BD5C-40B8-8837-AA1A4971E6F0}"/>
              </a:ext>
            </a:extLst>
          </p:cNvPr>
          <p:cNvSpPr>
            <a:spLocks noGrp="1"/>
          </p:cNvSpPr>
          <p:nvPr>
            <p:ph type="pic" sz="quarter" idx="13"/>
          </p:nvPr>
        </p:nvSpPr>
        <p:spPr>
          <a:xfrm>
            <a:off x="0" y="0"/>
            <a:ext cx="12192000" cy="3429000"/>
          </a:xfrm>
          <a:pattFill prst="wdUpDiag">
            <a:fgClr>
              <a:schemeClr val="bg2"/>
            </a:fgClr>
            <a:bgClr>
              <a:schemeClr val="bg1"/>
            </a:bgClr>
          </a:pattFill>
        </p:spPr>
        <p:txBody>
          <a:bodyPr/>
          <a:lstStyle/>
          <a:p>
            <a:r>
              <a:rPr lang="en-US"/>
              <a:t>Click icon to add picture</a:t>
            </a:r>
          </a:p>
        </p:txBody>
      </p:sp>
    </p:spTree>
    <p:extLst>
      <p:ext uri="{BB962C8B-B14F-4D97-AF65-F5344CB8AC3E}">
        <p14:creationId xmlns:p14="http://schemas.microsoft.com/office/powerpoint/2010/main" val="3346982699"/>
      </p:ext>
    </p:extLst>
  </p:cSld>
  <p:clrMapOvr>
    <a:masterClrMapping/>
  </p:clrMapOvr>
  <p:extLst>
    <p:ext uri="{DCECCB84-F9BA-43D5-87BE-67443E8EF086}">
      <p15:sldGuideLst xmlns:p15="http://schemas.microsoft.com/office/powerpoint/2012/main">
        <p15:guide id="1" orient="horz" pos="3216">
          <p15:clr>
            <a:srgbClr val="FBAE40"/>
          </p15:clr>
        </p15:guide>
        <p15:guide id="2" pos="5592">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Section Header + 5 Pic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B4D9F8-D2F8-412B-8467-F3A1A6B4A5F0}"/>
              </a:ext>
            </a:extLst>
          </p:cNvPr>
          <p:cNvSpPr>
            <a:spLocks noGrp="1"/>
          </p:cNvSpPr>
          <p:nvPr>
            <p:ph type="title"/>
          </p:nvPr>
        </p:nvSpPr>
        <p:spPr>
          <a:xfrm>
            <a:off x="495300" y="3848099"/>
            <a:ext cx="8382000" cy="1257301"/>
          </a:xfrm>
        </p:spPr>
        <p:txBody>
          <a:bodyPr tIns="0" anchor="t"/>
          <a:lstStyle>
            <a:lvl1pPr>
              <a:lnSpc>
                <a:spcPct val="80000"/>
              </a:lnSpc>
              <a:defRPr sz="4400" b="0"/>
            </a:lvl1pPr>
          </a:lstStyle>
          <a:p>
            <a:r>
              <a:rPr lang="en-US"/>
              <a:t>Click to edit Master title style</a:t>
            </a:r>
          </a:p>
        </p:txBody>
      </p:sp>
      <p:sp>
        <p:nvSpPr>
          <p:cNvPr id="3" name="Text Placeholder 2">
            <a:extLst>
              <a:ext uri="{FF2B5EF4-FFF2-40B4-BE49-F238E27FC236}">
                <a16:creationId xmlns:a16="http://schemas.microsoft.com/office/drawing/2014/main" id="{AA64BA69-0C36-44D3-95D1-C8122369423E}"/>
              </a:ext>
            </a:extLst>
          </p:cNvPr>
          <p:cNvSpPr>
            <a:spLocks noGrp="1"/>
          </p:cNvSpPr>
          <p:nvPr>
            <p:ph type="body" idx="1"/>
          </p:nvPr>
        </p:nvSpPr>
        <p:spPr>
          <a:xfrm>
            <a:off x="495299" y="5105400"/>
            <a:ext cx="8381999" cy="1257301"/>
          </a:xfrm>
        </p:spPr>
        <p:txBody>
          <a:bodyPr tIns="182880"/>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6" name="Slide Number Placeholder 5">
            <a:extLst>
              <a:ext uri="{FF2B5EF4-FFF2-40B4-BE49-F238E27FC236}">
                <a16:creationId xmlns:a16="http://schemas.microsoft.com/office/drawing/2014/main" id="{7C9446BA-0FD3-4FFF-B220-7298D3F88A4C}"/>
              </a:ext>
            </a:extLst>
          </p:cNvPr>
          <p:cNvSpPr>
            <a:spLocks noGrp="1"/>
          </p:cNvSpPr>
          <p:nvPr>
            <p:ph type="sldNum" sz="quarter" idx="12"/>
          </p:nvPr>
        </p:nvSpPr>
        <p:spPr/>
        <p:txBody>
          <a:bodyPr/>
          <a:lstStyle>
            <a:lvl1pPr>
              <a:defRPr>
                <a:solidFill>
                  <a:schemeClr val="accent3"/>
                </a:solidFill>
              </a:defRPr>
            </a:lvl1pPr>
          </a:lstStyle>
          <a:p>
            <a:fld id="{7B94EC18-1D2B-4535-B738-0E53AFE26620}" type="slidenum">
              <a:rPr lang="en-US" smtClean="0"/>
              <a:pPr/>
              <a:t>‹#›</a:t>
            </a:fld>
            <a:endParaRPr lang="en-US"/>
          </a:p>
        </p:txBody>
      </p:sp>
      <p:pic>
        <p:nvPicPr>
          <p:cNvPr id="7" name="Graphic 6">
            <a:extLst>
              <a:ext uri="{FF2B5EF4-FFF2-40B4-BE49-F238E27FC236}">
                <a16:creationId xmlns:a16="http://schemas.microsoft.com/office/drawing/2014/main" id="{7546317B-3751-4D87-BA2D-3B5F59761950}"/>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496237" y="6528244"/>
            <a:ext cx="1143000" cy="213769"/>
          </a:xfrm>
          <a:prstGeom prst="rect">
            <a:avLst/>
          </a:prstGeom>
        </p:spPr>
      </p:pic>
      <p:sp>
        <p:nvSpPr>
          <p:cNvPr id="11" name="Picture Placeholder 10">
            <a:extLst>
              <a:ext uri="{FF2B5EF4-FFF2-40B4-BE49-F238E27FC236}">
                <a16:creationId xmlns:a16="http://schemas.microsoft.com/office/drawing/2014/main" id="{9AAC5B92-BD5C-40B8-8837-AA1A4971E6F0}"/>
              </a:ext>
            </a:extLst>
          </p:cNvPr>
          <p:cNvSpPr>
            <a:spLocks noGrp="1"/>
          </p:cNvSpPr>
          <p:nvPr>
            <p:ph type="pic" sz="quarter" idx="13"/>
          </p:nvPr>
        </p:nvSpPr>
        <p:spPr>
          <a:xfrm>
            <a:off x="0" y="-2"/>
            <a:ext cx="2395728" cy="3429000"/>
          </a:xfrm>
          <a:pattFill prst="wdUpDiag">
            <a:fgClr>
              <a:schemeClr val="bg2"/>
            </a:fgClr>
            <a:bgClr>
              <a:schemeClr val="bg1"/>
            </a:bgClr>
          </a:pattFill>
        </p:spPr>
        <p:txBody>
          <a:bodyPr/>
          <a:lstStyle/>
          <a:p>
            <a:r>
              <a:rPr lang="en-US"/>
              <a:t>Click icon to add picture</a:t>
            </a:r>
          </a:p>
        </p:txBody>
      </p:sp>
      <p:sp>
        <p:nvSpPr>
          <p:cNvPr id="8" name="Picture Placeholder 10">
            <a:extLst>
              <a:ext uri="{FF2B5EF4-FFF2-40B4-BE49-F238E27FC236}">
                <a16:creationId xmlns:a16="http://schemas.microsoft.com/office/drawing/2014/main" id="{80D7819A-630E-44DC-929F-933490774837}"/>
              </a:ext>
            </a:extLst>
          </p:cNvPr>
          <p:cNvSpPr>
            <a:spLocks noGrp="1"/>
          </p:cNvSpPr>
          <p:nvPr>
            <p:ph type="pic" sz="quarter" idx="14"/>
          </p:nvPr>
        </p:nvSpPr>
        <p:spPr>
          <a:xfrm>
            <a:off x="2448189" y="-2"/>
            <a:ext cx="2395728" cy="3429000"/>
          </a:xfrm>
          <a:pattFill prst="wdUpDiag">
            <a:fgClr>
              <a:schemeClr val="bg2"/>
            </a:fgClr>
            <a:bgClr>
              <a:schemeClr val="bg1"/>
            </a:bgClr>
          </a:pattFill>
        </p:spPr>
        <p:txBody>
          <a:bodyPr/>
          <a:lstStyle/>
          <a:p>
            <a:r>
              <a:rPr lang="en-US"/>
              <a:t>Click icon to add picture</a:t>
            </a:r>
          </a:p>
        </p:txBody>
      </p:sp>
      <p:sp>
        <p:nvSpPr>
          <p:cNvPr id="9" name="Picture Placeholder 10">
            <a:extLst>
              <a:ext uri="{FF2B5EF4-FFF2-40B4-BE49-F238E27FC236}">
                <a16:creationId xmlns:a16="http://schemas.microsoft.com/office/drawing/2014/main" id="{86C7584E-D951-44B3-B6A7-50BBD18EEA03}"/>
              </a:ext>
            </a:extLst>
          </p:cNvPr>
          <p:cNvSpPr>
            <a:spLocks noGrp="1"/>
          </p:cNvSpPr>
          <p:nvPr>
            <p:ph type="pic" sz="quarter" idx="15"/>
          </p:nvPr>
        </p:nvSpPr>
        <p:spPr>
          <a:xfrm>
            <a:off x="4896378" y="-2"/>
            <a:ext cx="2395728" cy="3429000"/>
          </a:xfrm>
          <a:pattFill prst="wdUpDiag">
            <a:fgClr>
              <a:schemeClr val="bg2"/>
            </a:fgClr>
            <a:bgClr>
              <a:schemeClr val="bg1"/>
            </a:bgClr>
          </a:pattFill>
        </p:spPr>
        <p:txBody>
          <a:bodyPr/>
          <a:lstStyle/>
          <a:p>
            <a:r>
              <a:rPr lang="en-US"/>
              <a:t>Click icon to add picture</a:t>
            </a:r>
          </a:p>
        </p:txBody>
      </p:sp>
      <p:sp>
        <p:nvSpPr>
          <p:cNvPr id="10" name="Picture Placeholder 10">
            <a:extLst>
              <a:ext uri="{FF2B5EF4-FFF2-40B4-BE49-F238E27FC236}">
                <a16:creationId xmlns:a16="http://schemas.microsoft.com/office/drawing/2014/main" id="{2B80078C-A569-4E2A-801C-5381A518F109}"/>
              </a:ext>
            </a:extLst>
          </p:cNvPr>
          <p:cNvSpPr>
            <a:spLocks noGrp="1"/>
          </p:cNvSpPr>
          <p:nvPr>
            <p:ph type="pic" sz="quarter" idx="16"/>
          </p:nvPr>
        </p:nvSpPr>
        <p:spPr>
          <a:xfrm>
            <a:off x="9792756" y="-2"/>
            <a:ext cx="2395728" cy="3429000"/>
          </a:xfrm>
          <a:pattFill prst="wdUpDiag">
            <a:fgClr>
              <a:schemeClr val="bg2"/>
            </a:fgClr>
            <a:bgClr>
              <a:schemeClr val="bg1"/>
            </a:bgClr>
          </a:pattFill>
        </p:spPr>
        <p:txBody>
          <a:bodyPr/>
          <a:lstStyle/>
          <a:p>
            <a:r>
              <a:rPr lang="en-US"/>
              <a:t>Click icon to add picture</a:t>
            </a:r>
          </a:p>
        </p:txBody>
      </p:sp>
      <p:sp>
        <p:nvSpPr>
          <p:cNvPr id="12" name="Picture Placeholder 10">
            <a:extLst>
              <a:ext uri="{FF2B5EF4-FFF2-40B4-BE49-F238E27FC236}">
                <a16:creationId xmlns:a16="http://schemas.microsoft.com/office/drawing/2014/main" id="{83DF5146-688C-4FB5-8042-A8DDBF6B6224}"/>
              </a:ext>
            </a:extLst>
          </p:cNvPr>
          <p:cNvSpPr>
            <a:spLocks noGrp="1"/>
          </p:cNvSpPr>
          <p:nvPr>
            <p:ph type="pic" sz="quarter" idx="17"/>
          </p:nvPr>
        </p:nvSpPr>
        <p:spPr>
          <a:xfrm>
            <a:off x="7344567" y="-2"/>
            <a:ext cx="2395728" cy="3429000"/>
          </a:xfrm>
          <a:pattFill prst="wdUpDiag">
            <a:fgClr>
              <a:schemeClr val="bg2"/>
            </a:fgClr>
            <a:bgClr>
              <a:schemeClr val="bg1"/>
            </a:bgClr>
          </a:pattFill>
        </p:spPr>
        <p:txBody>
          <a:bodyPr/>
          <a:lstStyle/>
          <a:p>
            <a:r>
              <a:rPr lang="en-US"/>
              <a:t>Click icon to add picture</a:t>
            </a:r>
          </a:p>
        </p:txBody>
      </p:sp>
    </p:spTree>
    <p:extLst>
      <p:ext uri="{BB962C8B-B14F-4D97-AF65-F5344CB8AC3E}">
        <p14:creationId xmlns:p14="http://schemas.microsoft.com/office/powerpoint/2010/main" val="2362771046"/>
      </p:ext>
    </p:extLst>
  </p:cSld>
  <p:clrMapOvr>
    <a:masterClrMapping/>
  </p:clrMapOvr>
  <p:extLst>
    <p:ext uri="{DCECCB84-F9BA-43D5-87BE-67443E8EF086}">
      <p15:sldGuideLst xmlns:p15="http://schemas.microsoft.com/office/powerpoint/2012/main">
        <p15:guide id="1" orient="horz" pos="3216">
          <p15:clr>
            <a:srgbClr val="FBAE40"/>
          </p15:clr>
        </p15:guide>
        <p15:guide id="2" pos="5592">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Section Header + Icons">
    <p:bg>
      <p:bgPr>
        <a:solidFill>
          <a:schemeClr val="accent3"/>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B4D9F8-D2F8-412B-8467-F3A1A6B4A5F0}"/>
              </a:ext>
            </a:extLst>
          </p:cNvPr>
          <p:cNvSpPr>
            <a:spLocks noGrp="1"/>
          </p:cNvSpPr>
          <p:nvPr>
            <p:ph type="title"/>
          </p:nvPr>
        </p:nvSpPr>
        <p:spPr>
          <a:xfrm>
            <a:off x="495300" y="3429001"/>
            <a:ext cx="8382000" cy="1447799"/>
          </a:xfrm>
        </p:spPr>
        <p:txBody>
          <a:bodyPr tIns="0" anchor="t"/>
          <a:lstStyle>
            <a:lvl1pPr>
              <a:lnSpc>
                <a:spcPct val="80000"/>
              </a:lnSpc>
              <a:defRPr sz="4400" b="0">
                <a:solidFill>
                  <a:schemeClr val="bg1"/>
                </a:solidFill>
              </a:defRPr>
            </a:lvl1pPr>
          </a:lstStyle>
          <a:p>
            <a:r>
              <a:rPr lang="en-US"/>
              <a:t>Click to edit Master title style</a:t>
            </a:r>
          </a:p>
        </p:txBody>
      </p:sp>
      <p:sp>
        <p:nvSpPr>
          <p:cNvPr id="3" name="Text Placeholder 2">
            <a:extLst>
              <a:ext uri="{FF2B5EF4-FFF2-40B4-BE49-F238E27FC236}">
                <a16:creationId xmlns:a16="http://schemas.microsoft.com/office/drawing/2014/main" id="{AA64BA69-0C36-44D3-95D1-C8122369423E}"/>
              </a:ext>
            </a:extLst>
          </p:cNvPr>
          <p:cNvSpPr>
            <a:spLocks noGrp="1"/>
          </p:cNvSpPr>
          <p:nvPr>
            <p:ph type="body" idx="1"/>
          </p:nvPr>
        </p:nvSpPr>
        <p:spPr>
          <a:xfrm>
            <a:off x="495300" y="4876800"/>
            <a:ext cx="8382000" cy="1485901"/>
          </a:xfrm>
        </p:spPr>
        <p:txBody>
          <a:bodyPr tIns="182880"/>
          <a:lstStyle>
            <a:lvl1pPr marL="0" indent="0">
              <a:buNone/>
              <a:defRPr sz="20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6" name="Slide Number Placeholder 5">
            <a:extLst>
              <a:ext uri="{FF2B5EF4-FFF2-40B4-BE49-F238E27FC236}">
                <a16:creationId xmlns:a16="http://schemas.microsoft.com/office/drawing/2014/main" id="{7C9446BA-0FD3-4FFF-B220-7298D3F88A4C}"/>
              </a:ext>
            </a:extLst>
          </p:cNvPr>
          <p:cNvSpPr>
            <a:spLocks noGrp="1"/>
          </p:cNvSpPr>
          <p:nvPr>
            <p:ph type="sldNum" sz="quarter" idx="12"/>
          </p:nvPr>
        </p:nvSpPr>
        <p:spPr/>
        <p:txBody>
          <a:bodyPr/>
          <a:lstStyle>
            <a:lvl1pPr>
              <a:defRPr>
                <a:solidFill>
                  <a:schemeClr val="bg1"/>
                </a:solidFill>
              </a:defRPr>
            </a:lvl1pPr>
          </a:lstStyle>
          <a:p>
            <a:fld id="{7B94EC18-1D2B-4535-B738-0E53AFE26620}" type="slidenum">
              <a:rPr lang="en-US" smtClean="0"/>
              <a:pPr/>
              <a:t>‹#›</a:t>
            </a:fld>
            <a:endParaRPr lang="en-US"/>
          </a:p>
        </p:txBody>
      </p:sp>
      <p:pic>
        <p:nvPicPr>
          <p:cNvPr id="8" name="Graphic 7">
            <a:extLst>
              <a:ext uri="{FF2B5EF4-FFF2-40B4-BE49-F238E27FC236}">
                <a16:creationId xmlns:a16="http://schemas.microsoft.com/office/drawing/2014/main" id="{CAB2A323-0749-4F5A-9A71-D373C17ED9CE}"/>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496237" y="6528244"/>
            <a:ext cx="1143000" cy="213769"/>
          </a:xfrm>
          <a:prstGeom prst="rect">
            <a:avLst/>
          </a:prstGeom>
        </p:spPr>
      </p:pic>
    </p:spTree>
    <p:extLst>
      <p:ext uri="{BB962C8B-B14F-4D97-AF65-F5344CB8AC3E}">
        <p14:creationId xmlns:p14="http://schemas.microsoft.com/office/powerpoint/2010/main" val="3886905361"/>
      </p:ext>
    </p:extLst>
  </p:cSld>
  <p:clrMapOvr>
    <a:masterClrMapping/>
  </p:clrMapOvr>
  <p:extLst>
    <p:ext uri="{DCECCB84-F9BA-43D5-87BE-67443E8EF086}">
      <p15:sldGuideLst xmlns:p15="http://schemas.microsoft.com/office/powerpoint/2012/main">
        <p15:guide id="1" orient="horz" pos="3072">
          <p15:clr>
            <a:srgbClr val="FBAE40"/>
          </p15:clr>
        </p15:guide>
        <p15:guide id="2" pos="5592">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Section Header + large Icon">
    <p:bg>
      <p:bgPr>
        <a:solidFill>
          <a:schemeClr val="accent6"/>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B4D9F8-D2F8-412B-8467-F3A1A6B4A5F0}"/>
              </a:ext>
            </a:extLst>
          </p:cNvPr>
          <p:cNvSpPr>
            <a:spLocks noGrp="1"/>
          </p:cNvSpPr>
          <p:nvPr>
            <p:ph type="title"/>
          </p:nvPr>
        </p:nvSpPr>
        <p:spPr>
          <a:xfrm>
            <a:off x="495300" y="1409699"/>
            <a:ext cx="5600700" cy="2019301"/>
          </a:xfrm>
        </p:spPr>
        <p:txBody>
          <a:bodyPr tIns="0" anchor="t"/>
          <a:lstStyle>
            <a:lvl1pPr>
              <a:lnSpc>
                <a:spcPct val="80000"/>
              </a:lnSpc>
              <a:defRPr sz="4400" b="0"/>
            </a:lvl1pPr>
          </a:lstStyle>
          <a:p>
            <a:r>
              <a:rPr lang="en-US"/>
              <a:t>Click to edit Master title style</a:t>
            </a:r>
          </a:p>
        </p:txBody>
      </p:sp>
      <p:sp>
        <p:nvSpPr>
          <p:cNvPr id="3" name="Text Placeholder 2">
            <a:extLst>
              <a:ext uri="{FF2B5EF4-FFF2-40B4-BE49-F238E27FC236}">
                <a16:creationId xmlns:a16="http://schemas.microsoft.com/office/drawing/2014/main" id="{AA64BA69-0C36-44D3-95D1-C8122369423E}"/>
              </a:ext>
            </a:extLst>
          </p:cNvPr>
          <p:cNvSpPr>
            <a:spLocks noGrp="1"/>
          </p:cNvSpPr>
          <p:nvPr>
            <p:ph type="body" idx="1"/>
          </p:nvPr>
        </p:nvSpPr>
        <p:spPr>
          <a:xfrm>
            <a:off x="495300" y="3848101"/>
            <a:ext cx="5600700" cy="2019300"/>
          </a:xfrm>
        </p:spPr>
        <p:txBody>
          <a:bodyPr tIns="182880"/>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6" name="Slide Number Placeholder 5">
            <a:extLst>
              <a:ext uri="{FF2B5EF4-FFF2-40B4-BE49-F238E27FC236}">
                <a16:creationId xmlns:a16="http://schemas.microsoft.com/office/drawing/2014/main" id="{7C9446BA-0FD3-4FFF-B220-7298D3F88A4C}"/>
              </a:ext>
            </a:extLst>
          </p:cNvPr>
          <p:cNvSpPr>
            <a:spLocks noGrp="1"/>
          </p:cNvSpPr>
          <p:nvPr>
            <p:ph type="sldNum" sz="quarter" idx="12"/>
          </p:nvPr>
        </p:nvSpPr>
        <p:spPr/>
        <p:txBody>
          <a:bodyPr/>
          <a:lstStyle>
            <a:lvl1pPr>
              <a:defRPr>
                <a:solidFill>
                  <a:schemeClr val="tx1"/>
                </a:solidFill>
              </a:defRPr>
            </a:lvl1pPr>
          </a:lstStyle>
          <a:p>
            <a:fld id="{7B94EC18-1D2B-4535-B738-0E53AFE26620}" type="slidenum">
              <a:rPr lang="en-US" smtClean="0"/>
              <a:pPr/>
              <a:t>‹#›</a:t>
            </a:fld>
            <a:endParaRPr lang="en-US"/>
          </a:p>
        </p:txBody>
      </p:sp>
      <p:pic>
        <p:nvPicPr>
          <p:cNvPr id="7" name="Graphic 6">
            <a:extLst>
              <a:ext uri="{FF2B5EF4-FFF2-40B4-BE49-F238E27FC236}">
                <a16:creationId xmlns:a16="http://schemas.microsoft.com/office/drawing/2014/main" id="{7546317B-3751-4D87-BA2D-3B5F59761950}"/>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496237" y="6528244"/>
            <a:ext cx="1143000" cy="213769"/>
          </a:xfrm>
          <a:prstGeom prst="rect">
            <a:avLst/>
          </a:prstGeom>
        </p:spPr>
      </p:pic>
    </p:spTree>
    <p:extLst>
      <p:ext uri="{BB962C8B-B14F-4D97-AF65-F5344CB8AC3E}">
        <p14:creationId xmlns:p14="http://schemas.microsoft.com/office/powerpoint/2010/main" val="254215010"/>
      </p:ext>
    </p:extLst>
  </p:cSld>
  <p:clrMapOvr>
    <a:masterClrMapping/>
  </p:clrMapOvr>
  <p:extLst>
    <p:ext uri="{DCECCB84-F9BA-43D5-87BE-67443E8EF086}">
      <p15:sldGuideLst xmlns:p15="http://schemas.microsoft.com/office/powerpoint/2012/main">
        <p15:guide id="1" orient="horz" pos="3072">
          <p15:clr>
            <a:srgbClr val="FBAE40"/>
          </p15:clr>
        </p15:guide>
        <p15:guide id="2" pos="5592">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slideLayout" Target="../slideLayouts/slideLayout4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D5431E2-DC1C-4926-9681-B5EB493CA4A1}"/>
              </a:ext>
            </a:extLst>
          </p:cNvPr>
          <p:cNvSpPr>
            <a:spLocks noGrp="1"/>
          </p:cNvSpPr>
          <p:nvPr>
            <p:ph type="title"/>
          </p:nvPr>
        </p:nvSpPr>
        <p:spPr>
          <a:xfrm>
            <a:off x="495299" y="495300"/>
            <a:ext cx="11201401" cy="419100"/>
          </a:xfrm>
          <a:prstGeom prst="rect">
            <a:avLst/>
          </a:prstGeom>
        </p:spPr>
        <p:txBody>
          <a:bodyPr vert="horz" lIns="0" tIns="0" rIns="0" bIns="0" rtlCol="0" anchor="t">
            <a:noAutofit/>
          </a:bodyPr>
          <a:lstStyle/>
          <a:p>
            <a:r>
              <a:rPr lang="en-US"/>
              <a:t>Click to edit Master title style</a:t>
            </a:r>
          </a:p>
        </p:txBody>
      </p:sp>
      <p:sp>
        <p:nvSpPr>
          <p:cNvPr id="3" name="Text Placeholder 2">
            <a:extLst>
              <a:ext uri="{FF2B5EF4-FFF2-40B4-BE49-F238E27FC236}">
                <a16:creationId xmlns:a16="http://schemas.microsoft.com/office/drawing/2014/main" id="{43AB30FB-4B8F-4B77-AC4C-E2E31B21423D}"/>
              </a:ext>
            </a:extLst>
          </p:cNvPr>
          <p:cNvSpPr>
            <a:spLocks noGrp="1"/>
          </p:cNvSpPr>
          <p:nvPr>
            <p:ph type="body" idx="1"/>
          </p:nvPr>
        </p:nvSpPr>
        <p:spPr>
          <a:xfrm>
            <a:off x="495299" y="1409700"/>
            <a:ext cx="11201401" cy="4457701"/>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9C9C61BD-1A56-4C96-8300-B2F24AEB8A0E}"/>
              </a:ext>
            </a:extLst>
          </p:cNvPr>
          <p:cNvSpPr>
            <a:spLocks noGrp="1"/>
          </p:cNvSpPr>
          <p:nvPr>
            <p:ph type="ftr" sz="quarter" idx="3"/>
          </p:nvPr>
        </p:nvSpPr>
        <p:spPr>
          <a:xfrm>
            <a:off x="495299" y="6480164"/>
            <a:ext cx="5600702" cy="237617"/>
          </a:xfrm>
          <a:prstGeom prst="rect">
            <a:avLst/>
          </a:prstGeom>
        </p:spPr>
        <p:txBody>
          <a:bodyPr vert="horz" lIns="0" tIns="0" rIns="0" bIns="0" rtlCol="0" anchor="b">
            <a:noAutofit/>
          </a:bodyPr>
          <a:lstStyle>
            <a:lvl1pPr algn="l">
              <a:defRPr sz="1000" b="1">
                <a:solidFill>
                  <a:schemeClr val="accent3"/>
                </a:solidFill>
              </a:defRPr>
            </a:lvl1pPr>
          </a:lstStyle>
          <a:p>
            <a:r>
              <a:rPr lang="en-US"/>
              <a:t>Campus Deck</a:t>
            </a:r>
          </a:p>
        </p:txBody>
      </p:sp>
      <p:sp>
        <p:nvSpPr>
          <p:cNvPr id="6" name="Slide Number Placeholder 5">
            <a:extLst>
              <a:ext uri="{FF2B5EF4-FFF2-40B4-BE49-F238E27FC236}">
                <a16:creationId xmlns:a16="http://schemas.microsoft.com/office/drawing/2014/main" id="{7B471868-C853-40C5-8660-D23F908B5BC5}"/>
              </a:ext>
            </a:extLst>
          </p:cNvPr>
          <p:cNvSpPr>
            <a:spLocks noGrp="1"/>
          </p:cNvSpPr>
          <p:nvPr>
            <p:ph type="sldNum" sz="quarter" idx="4"/>
          </p:nvPr>
        </p:nvSpPr>
        <p:spPr>
          <a:xfrm>
            <a:off x="11199755" y="6480164"/>
            <a:ext cx="496945" cy="237617"/>
          </a:xfrm>
          <a:prstGeom prst="rect">
            <a:avLst/>
          </a:prstGeom>
        </p:spPr>
        <p:txBody>
          <a:bodyPr vert="horz" lIns="0" tIns="0" rIns="0" bIns="0" rtlCol="0" anchor="b">
            <a:noAutofit/>
          </a:bodyPr>
          <a:lstStyle>
            <a:lvl1pPr algn="r">
              <a:defRPr sz="1000" b="1">
                <a:solidFill>
                  <a:schemeClr val="accent3"/>
                </a:solidFill>
              </a:defRPr>
            </a:lvl1pPr>
          </a:lstStyle>
          <a:p>
            <a:fld id="{7B94EC18-1D2B-4535-B738-0E53AFE26620}" type="slidenum">
              <a:rPr lang="en-US" smtClean="0"/>
              <a:pPr/>
              <a:t>‹#›</a:t>
            </a:fld>
            <a:endParaRPr lang="en-US"/>
          </a:p>
        </p:txBody>
      </p:sp>
      <p:sp>
        <p:nvSpPr>
          <p:cNvPr id="36" name="Rectangle 23">
            <a:extLst>
              <a:ext uri="{FF2B5EF4-FFF2-40B4-BE49-F238E27FC236}">
                <a16:creationId xmlns:a16="http://schemas.microsoft.com/office/drawing/2014/main" id="{D7686E33-694A-4833-A47B-FAB757D25342}"/>
              </a:ext>
            </a:extLst>
          </p:cNvPr>
          <p:cNvSpPr>
            <a:spLocks noChangeArrowheads="1"/>
          </p:cNvSpPr>
          <p:nvPr userDrawn="1"/>
        </p:nvSpPr>
        <p:spPr bwMode="auto">
          <a:xfrm>
            <a:off x="6594837" y="6478016"/>
            <a:ext cx="4118435" cy="215444"/>
          </a:xfrm>
          <a:prstGeom prst="rect">
            <a:avLst/>
          </a:prstGeom>
          <a:noFill/>
          <a:ln>
            <a:noFill/>
          </a:ln>
        </p:spPr>
        <p:txBody>
          <a:bodyPr wrap="none" lIns="0" tIns="0" rIns="0" bIns="0" anchor="b">
            <a:no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fontAlgn="base">
              <a:spcBef>
                <a:spcPct val="0"/>
              </a:spcBef>
              <a:spcAft>
                <a:spcPct val="0"/>
              </a:spcAft>
              <a:defRPr>
                <a:solidFill>
                  <a:schemeClr val="tx1"/>
                </a:solidFill>
                <a:latin typeface="Arial" panose="020B0604020202020204" pitchFamily="34" charset="0"/>
              </a:defRPr>
            </a:lvl6pPr>
            <a:lvl7pPr marL="2971800" indent="-228600" defTabSz="457200" fontAlgn="base">
              <a:spcBef>
                <a:spcPct val="0"/>
              </a:spcBef>
              <a:spcAft>
                <a:spcPct val="0"/>
              </a:spcAft>
              <a:defRPr>
                <a:solidFill>
                  <a:schemeClr val="tx1"/>
                </a:solidFill>
                <a:latin typeface="Arial" panose="020B0604020202020204" pitchFamily="34" charset="0"/>
              </a:defRPr>
            </a:lvl7pPr>
            <a:lvl8pPr marL="3429000" indent="-228600" defTabSz="457200" fontAlgn="base">
              <a:spcBef>
                <a:spcPct val="0"/>
              </a:spcBef>
              <a:spcAft>
                <a:spcPct val="0"/>
              </a:spcAft>
              <a:defRPr>
                <a:solidFill>
                  <a:schemeClr val="tx1"/>
                </a:solidFill>
                <a:latin typeface="Arial" panose="020B0604020202020204" pitchFamily="34" charset="0"/>
              </a:defRPr>
            </a:lvl8pPr>
            <a:lvl9pPr marL="3886200" indent="-228600" defTabSz="457200" fontAlgn="base">
              <a:spcBef>
                <a:spcPct val="0"/>
              </a:spcBef>
              <a:spcAft>
                <a:spcPct val="0"/>
              </a:spcAft>
              <a:defRPr>
                <a:solidFill>
                  <a:schemeClr val="tx1"/>
                </a:solidFill>
                <a:latin typeface="Arial" panose="020B0604020202020204" pitchFamily="34" charset="0"/>
              </a:defRPr>
            </a:lvl9pPr>
          </a:lstStyle>
          <a:p>
            <a:pPr eaLnBrk="1" hangingPunct="1">
              <a:defRPr/>
            </a:pPr>
            <a:r>
              <a:rPr lang="en-US" altLang="en-US" sz="800" dirty="0">
                <a:solidFill>
                  <a:schemeClr val="accent3"/>
                </a:solidFill>
                <a:latin typeface="+mn-lt"/>
                <a:cs typeface="Arial" panose="020B0604020202020204" pitchFamily="34" charset="0"/>
              </a:rPr>
              <a:t>Honeywell Confidential - ©2020 by Honeywell International Inc. All rights reserved.</a:t>
            </a:r>
          </a:p>
        </p:txBody>
      </p:sp>
    </p:spTree>
    <p:extLst>
      <p:ext uri="{BB962C8B-B14F-4D97-AF65-F5344CB8AC3E}">
        <p14:creationId xmlns:p14="http://schemas.microsoft.com/office/powerpoint/2010/main" val="3293086536"/>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 id="2147483723" r:id="rId12"/>
    <p:sldLayoutId id="2147483724" r:id="rId13"/>
    <p:sldLayoutId id="2147483725" r:id="rId14"/>
    <p:sldLayoutId id="2147483726" r:id="rId15"/>
    <p:sldLayoutId id="2147483727" r:id="rId16"/>
    <p:sldLayoutId id="2147483728" r:id="rId17"/>
    <p:sldLayoutId id="2147483729" r:id="rId18"/>
    <p:sldLayoutId id="2147483730" r:id="rId19"/>
    <p:sldLayoutId id="2147483731" r:id="rId20"/>
    <p:sldLayoutId id="2147483732" r:id="rId21"/>
    <p:sldLayoutId id="2147483733" r:id="rId22"/>
    <p:sldLayoutId id="2147483734" r:id="rId23"/>
    <p:sldLayoutId id="2147483735" r:id="rId24"/>
    <p:sldLayoutId id="2147483736" r:id="rId25"/>
    <p:sldLayoutId id="2147483737" r:id="rId26"/>
    <p:sldLayoutId id="2147483738" r:id="rId27"/>
    <p:sldLayoutId id="2147483739" r:id="rId28"/>
    <p:sldLayoutId id="2147483740" r:id="rId29"/>
    <p:sldLayoutId id="2147483741" r:id="rId30"/>
    <p:sldLayoutId id="2147483742" r:id="rId31"/>
    <p:sldLayoutId id="2147483743" r:id="rId32"/>
    <p:sldLayoutId id="2147483744" r:id="rId33"/>
    <p:sldLayoutId id="2147483745" r:id="rId34"/>
    <p:sldLayoutId id="2147483746" r:id="rId35"/>
    <p:sldLayoutId id="2147483747" r:id="rId36"/>
    <p:sldLayoutId id="2147483748" r:id="rId37"/>
    <p:sldLayoutId id="2147483749" r:id="rId38"/>
    <p:sldLayoutId id="2147483750" r:id="rId39"/>
    <p:sldLayoutId id="2147483751" r:id="rId40"/>
    <p:sldLayoutId id="2147483752" r:id="rId41"/>
    <p:sldLayoutId id="2147483753" r:id="rId42"/>
    <p:sldLayoutId id="2147483754" r:id="rId43"/>
    <p:sldLayoutId id="2147483755" r:id="rId44"/>
  </p:sldLayoutIdLst>
  <p:hf hdr="0"/>
  <p:txStyles>
    <p:titleStyle>
      <a:lvl1pPr algn="l" defTabSz="914400" rtl="0" eaLnBrk="1" latinLnBrk="0" hangingPunct="1">
        <a:lnSpc>
          <a:spcPct val="90000"/>
        </a:lnSpc>
        <a:spcBef>
          <a:spcPct val="0"/>
        </a:spcBef>
        <a:buNone/>
        <a:defRPr sz="3200" kern="1200" cap="all" baseline="0">
          <a:solidFill>
            <a:schemeClr val="tx1"/>
          </a:solidFill>
          <a:latin typeface="+mj-lt"/>
          <a:ea typeface="+mj-ea"/>
          <a:cs typeface="+mj-cs"/>
        </a:defRPr>
      </a:lvl1pPr>
    </p:titleStyle>
    <p:bodyStyle>
      <a:lvl1pPr marL="0" indent="0" algn="l" defTabSz="914400" rtl="0" eaLnBrk="1" latinLnBrk="0" hangingPunct="1">
        <a:lnSpc>
          <a:spcPct val="100000"/>
        </a:lnSpc>
        <a:spcBef>
          <a:spcPts val="0"/>
        </a:spcBef>
        <a:spcAft>
          <a:spcPts val="600"/>
        </a:spcAft>
        <a:buFont typeface="Arial" panose="020B0604020202020204" pitchFamily="34" charset="0"/>
        <a:buNone/>
        <a:defRPr sz="2400" b="1" kern="1200">
          <a:solidFill>
            <a:schemeClr val="tx1"/>
          </a:solidFill>
          <a:latin typeface="+mn-lt"/>
          <a:ea typeface="+mn-ea"/>
          <a:cs typeface="+mn-cs"/>
        </a:defRPr>
      </a:lvl1pPr>
      <a:lvl2pPr marL="0" indent="0" algn="l" defTabSz="914400" rtl="0" eaLnBrk="1" latinLnBrk="0" hangingPunct="1">
        <a:lnSpc>
          <a:spcPct val="100000"/>
        </a:lnSpc>
        <a:spcBef>
          <a:spcPts val="0"/>
        </a:spcBef>
        <a:spcAft>
          <a:spcPts val="600"/>
        </a:spcAft>
        <a:buFont typeface="Arial" panose="020B0604020202020204" pitchFamily="34" charset="0"/>
        <a:buNone/>
        <a:defRPr sz="2400" kern="1200">
          <a:solidFill>
            <a:schemeClr val="tx1"/>
          </a:solidFill>
          <a:latin typeface="+mn-lt"/>
          <a:ea typeface="+mn-ea"/>
          <a:cs typeface="+mn-cs"/>
        </a:defRPr>
      </a:lvl2pPr>
      <a:lvl3pPr marL="228600" indent="-228600" algn="l" defTabSz="914400" rtl="0" eaLnBrk="1" latinLnBrk="0" hangingPunct="1">
        <a:lnSpc>
          <a:spcPct val="100000"/>
        </a:lnSpc>
        <a:spcBef>
          <a:spcPts val="0"/>
        </a:spcBef>
        <a:spcAft>
          <a:spcPts val="600"/>
        </a:spcAft>
        <a:buClr>
          <a:schemeClr val="accent1"/>
        </a:buClr>
        <a:buFont typeface="Honeywell Sans" panose="02010503040101060203" pitchFamily="50" charset="0"/>
        <a:buChar char="•"/>
        <a:defRPr sz="2000" kern="1200">
          <a:solidFill>
            <a:schemeClr val="tx1"/>
          </a:solidFill>
          <a:latin typeface="+mn-lt"/>
          <a:ea typeface="+mn-ea"/>
          <a:cs typeface="+mn-cs"/>
        </a:defRPr>
      </a:lvl3pPr>
      <a:lvl4pPr marL="460375" indent="-228600" algn="l" defTabSz="914400" rtl="0" eaLnBrk="1" latinLnBrk="0" hangingPunct="1">
        <a:lnSpc>
          <a:spcPct val="100000"/>
        </a:lnSpc>
        <a:spcBef>
          <a:spcPts val="0"/>
        </a:spcBef>
        <a:spcAft>
          <a:spcPts val="600"/>
        </a:spcAft>
        <a:buFont typeface="Arial" panose="020B0604020202020204" pitchFamily="34" charset="0"/>
        <a:buChar char="‒"/>
        <a:defRPr sz="1600" kern="1200">
          <a:solidFill>
            <a:schemeClr val="tx1"/>
          </a:solidFill>
          <a:latin typeface="+mn-lt"/>
          <a:ea typeface="+mn-ea"/>
          <a:cs typeface="+mn-cs"/>
        </a:defRPr>
      </a:lvl4pPr>
      <a:lvl5pPr marL="0" indent="0" algn="l" defTabSz="914400" rtl="0" eaLnBrk="1" latinLnBrk="0" hangingPunct="1">
        <a:lnSpc>
          <a:spcPct val="100000"/>
        </a:lnSpc>
        <a:spcBef>
          <a:spcPts val="800"/>
        </a:spcBef>
        <a:spcAft>
          <a:spcPts val="1000"/>
        </a:spcAft>
        <a:buFont typeface="Arial" panose="020B0604020202020204" pitchFamily="34" charset="0"/>
        <a:buNone/>
        <a:defRPr sz="2400" b="1" kern="1200" baseline="0">
          <a:solidFill>
            <a:schemeClr val="accen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DE53C"/>
          </p15:clr>
        </p15:guide>
        <p15:guide id="2" pos="3840">
          <p15:clr>
            <a:srgbClr val="9FCC3B"/>
          </p15:clr>
        </p15:guide>
        <p15:guide id="3" orient="horz" pos="312">
          <p15:clr>
            <a:srgbClr val="9FCC3B"/>
          </p15:clr>
        </p15:guide>
        <p15:guide id="4" orient="horz" pos="4008">
          <p15:clr>
            <a:srgbClr val="FDE53C"/>
          </p15:clr>
        </p15:guide>
        <p15:guide id="6" pos="7368">
          <p15:clr>
            <a:srgbClr val="9FCC3B"/>
          </p15:clr>
        </p15:guide>
        <p15:guide id="7" orient="horz" pos="3696">
          <p15:clr>
            <a:srgbClr val="9FCC3B"/>
          </p15:clr>
        </p15:guide>
        <p15:guide id="9" orient="horz" pos="576">
          <p15:clr>
            <a:srgbClr val="9FCC3B"/>
          </p15:clr>
        </p15:guide>
        <p15:guide id="10" orient="horz" pos="888">
          <p15:clr>
            <a:srgbClr val="9FCC3B"/>
          </p15:clr>
        </p15:guide>
        <p15:guide id="11" orient="horz" pos="2304">
          <p15:clr>
            <a:srgbClr val="9FCC3B"/>
          </p15:clr>
        </p15:guide>
        <p15:guide id="12">
          <p15:clr>
            <a:srgbClr val="000000"/>
          </p15:clr>
        </p15:guide>
        <p15:guide id="13" pos="7680">
          <p15:clr>
            <a:srgbClr val="000000"/>
          </p15:clr>
        </p15:guide>
        <p15:guide id="14" orient="horz">
          <p15:clr>
            <a:srgbClr val="000000"/>
          </p15:clr>
        </p15:guide>
        <p15:guide id="15" orient="horz" pos="4320">
          <p15:clr>
            <a:srgbClr val="000000"/>
          </p15:clr>
        </p15:guide>
        <p15:guide id="16" pos="312">
          <p15:clr>
            <a:srgbClr val="9FCC3B"/>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hyperlink" Target="https://tinyurl.com/y8pgpta3" TargetMode="External"/><Relationship Id="rId3" Type="http://schemas.openxmlformats.org/officeDocument/2006/relationships/image" Target="../media/image10.jpg"/><Relationship Id="rId7" Type="http://schemas.openxmlformats.org/officeDocument/2006/relationships/hyperlink" Target="https://careers.honeywell.com/us/en/job/req259750/Intern-Technician-Service-or-Install-Central-US" TargetMode="External"/><Relationship Id="rId2" Type="http://schemas.openxmlformats.org/officeDocument/2006/relationships/notesSlide" Target="../notesSlides/notesSlide1.xml"/><Relationship Id="rId1" Type="http://schemas.openxmlformats.org/officeDocument/2006/relationships/slideLayout" Target="../slideLayouts/slideLayout29.xml"/><Relationship Id="rId6" Type="http://schemas.openxmlformats.org/officeDocument/2006/relationships/hyperlink" Target="https://careers.honeywell.com/us/en/job/req259752/Intern-Technician-Service-or-Install-Western-US" TargetMode="External"/><Relationship Id="rId5" Type="http://schemas.openxmlformats.org/officeDocument/2006/relationships/hyperlink" Target="https://careers.honeywell.com/us/en/job/req259754/Intern-Technician-Service-or-Install-Eastern-US" TargetMode="External"/><Relationship Id="rId4" Type="http://schemas.openxmlformats.org/officeDocument/2006/relationships/hyperlink" Target="https://careers.honeywell.com/us/en/job/req259801/Graduate-Technician-Service-or-Instal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06D8B3D-1382-4CCA-ACB8-ED555CED175D}"/>
              </a:ext>
            </a:extLst>
          </p:cNvPr>
          <p:cNvSpPr>
            <a:spLocks noGrp="1"/>
          </p:cNvSpPr>
          <p:nvPr>
            <p:ph idx="1"/>
          </p:nvPr>
        </p:nvSpPr>
        <p:spPr>
          <a:xfrm>
            <a:off x="114300" y="219074"/>
            <a:ext cx="12077700" cy="4339277"/>
          </a:xfrm>
        </p:spPr>
        <p:txBody>
          <a:bodyPr/>
          <a:lstStyle/>
          <a:p>
            <a:pPr lvl="4" algn="ctr">
              <a:lnSpc>
                <a:spcPct val="70000"/>
              </a:lnSpc>
              <a:spcBef>
                <a:spcPts val="0"/>
              </a:spcBef>
              <a:spcAft>
                <a:spcPts val="600"/>
              </a:spcAft>
            </a:pPr>
            <a:r>
              <a:rPr lang="en-US" sz="3200" b="0" dirty="0">
                <a:solidFill>
                  <a:srgbClr val="DC202E"/>
                </a:solidFill>
                <a:latin typeface="Honeywell Sans Web Black" panose="02010A03040101060203" pitchFamily="2" charset="0"/>
              </a:rPr>
              <a:t>HONEYWELL BUILDING TECHNOLOGY-</a:t>
            </a:r>
          </a:p>
          <a:p>
            <a:pPr lvl="4" algn="ctr">
              <a:lnSpc>
                <a:spcPct val="70000"/>
              </a:lnSpc>
              <a:spcBef>
                <a:spcPts val="0"/>
              </a:spcBef>
              <a:spcAft>
                <a:spcPts val="600"/>
              </a:spcAft>
            </a:pPr>
            <a:r>
              <a:rPr lang="en-US" sz="3200" b="0" dirty="0">
                <a:solidFill>
                  <a:srgbClr val="DC202E"/>
                </a:solidFill>
                <a:latin typeface="Honeywell Sans Web Black" panose="02010A03040101060203" pitchFamily="2" charset="0"/>
              </a:rPr>
              <a:t>HBS </a:t>
            </a:r>
            <a:r>
              <a:rPr lang="en-US" sz="3600" b="0" dirty="0">
                <a:solidFill>
                  <a:srgbClr val="DC202E"/>
                </a:solidFill>
                <a:latin typeface="Honeywell Sans Web Black" panose="02010A03040101060203" pitchFamily="2" charset="0"/>
              </a:rPr>
              <a:t>Information Session </a:t>
            </a:r>
          </a:p>
          <a:p>
            <a:pPr lvl="4">
              <a:lnSpc>
                <a:spcPct val="70000"/>
              </a:lnSpc>
              <a:spcBef>
                <a:spcPts val="0"/>
              </a:spcBef>
              <a:spcAft>
                <a:spcPts val="600"/>
              </a:spcAft>
            </a:pPr>
            <a:endParaRPr lang="en-US" sz="500" dirty="0">
              <a:solidFill>
                <a:srgbClr val="FFFFFF"/>
              </a:solidFill>
              <a:latin typeface="Honeywell Sans Web" panose="02010503040101060203" pitchFamily="2" charset="0"/>
            </a:endParaRPr>
          </a:p>
          <a:p>
            <a:pPr lvl="4">
              <a:lnSpc>
                <a:spcPct val="70000"/>
              </a:lnSpc>
              <a:spcBef>
                <a:spcPts val="0"/>
              </a:spcBef>
              <a:spcAft>
                <a:spcPts val="600"/>
              </a:spcAft>
            </a:pPr>
            <a:endParaRPr lang="en-US" sz="500" dirty="0">
              <a:solidFill>
                <a:srgbClr val="FFFFFF"/>
              </a:solidFill>
              <a:latin typeface="Honeywell Sans Web" panose="02010503040101060203" pitchFamily="2" charset="0"/>
            </a:endParaRPr>
          </a:p>
          <a:p>
            <a:pPr lvl="4" algn="ctr">
              <a:lnSpc>
                <a:spcPct val="70000"/>
              </a:lnSpc>
              <a:spcBef>
                <a:spcPts val="0"/>
              </a:spcBef>
              <a:spcAft>
                <a:spcPts val="600"/>
              </a:spcAft>
            </a:pPr>
            <a:r>
              <a:rPr lang="en-US" dirty="0">
                <a:solidFill>
                  <a:srgbClr val="FFFFFF"/>
                </a:solidFill>
                <a:latin typeface="Honeywell Sans Web" panose="02010503040101060203" pitchFamily="2" charset="0"/>
              </a:rPr>
              <a:t>We have several intern and full-time building automation technician roles for Summer 2021 available.</a:t>
            </a:r>
          </a:p>
          <a:p>
            <a:pPr lvl="4" algn="ctr">
              <a:lnSpc>
                <a:spcPct val="70000"/>
              </a:lnSpc>
              <a:spcBef>
                <a:spcPts val="0"/>
              </a:spcBef>
              <a:spcAft>
                <a:spcPts val="600"/>
              </a:spcAft>
            </a:pPr>
            <a:endParaRPr lang="en-US" dirty="0">
              <a:solidFill>
                <a:srgbClr val="FFFFFF"/>
              </a:solidFill>
              <a:latin typeface="Honeywell Sans Web" panose="02010503040101060203" pitchFamily="2" charset="0"/>
            </a:endParaRPr>
          </a:p>
          <a:p>
            <a:pPr lvl="4" algn="ctr">
              <a:lnSpc>
                <a:spcPct val="70000"/>
              </a:lnSpc>
              <a:spcBef>
                <a:spcPts val="0"/>
              </a:spcBef>
              <a:spcAft>
                <a:spcPts val="600"/>
              </a:spcAft>
            </a:pPr>
            <a:r>
              <a:rPr lang="en-US" dirty="0">
                <a:solidFill>
                  <a:srgbClr val="FFFFFF"/>
                </a:solidFill>
                <a:latin typeface="Honeywell Sans Web" panose="02010503040101060203" pitchFamily="2" charset="0"/>
              </a:rPr>
              <a:t>Would you like to know more? </a:t>
            </a:r>
          </a:p>
          <a:p>
            <a:pPr lvl="4" algn="ctr">
              <a:lnSpc>
                <a:spcPct val="70000"/>
              </a:lnSpc>
              <a:spcBef>
                <a:spcPts val="0"/>
              </a:spcBef>
              <a:spcAft>
                <a:spcPts val="600"/>
              </a:spcAft>
            </a:pPr>
            <a:endParaRPr lang="en-US" dirty="0">
              <a:solidFill>
                <a:srgbClr val="FFFFFF"/>
              </a:solidFill>
              <a:latin typeface="Honeywell Sans Web" panose="02010503040101060203" pitchFamily="2" charset="0"/>
            </a:endParaRPr>
          </a:p>
          <a:p>
            <a:pPr lvl="4" algn="ctr">
              <a:lnSpc>
                <a:spcPct val="70000"/>
              </a:lnSpc>
              <a:spcBef>
                <a:spcPts val="0"/>
              </a:spcBef>
              <a:spcAft>
                <a:spcPts val="600"/>
              </a:spcAft>
            </a:pPr>
            <a:r>
              <a:rPr lang="en-US" dirty="0">
                <a:solidFill>
                  <a:srgbClr val="FFFFFF"/>
                </a:solidFill>
                <a:latin typeface="Honeywell Sans Web" panose="02010503040101060203" pitchFamily="2" charset="0"/>
              </a:rPr>
              <a:t>Join us for an info session to hear from current technicians and hiring managers on the role, our market leading technologies and career opportunities. </a:t>
            </a:r>
          </a:p>
          <a:p>
            <a:pPr lvl="4">
              <a:lnSpc>
                <a:spcPct val="70000"/>
              </a:lnSpc>
              <a:spcBef>
                <a:spcPts val="0"/>
              </a:spcBef>
              <a:spcAft>
                <a:spcPts val="600"/>
              </a:spcAft>
            </a:pPr>
            <a:endParaRPr lang="en-US" sz="3200" dirty="0">
              <a:solidFill>
                <a:srgbClr val="FFFFFF"/>
              </a:solidFill>
              <a:latin typeface="Honeywell Sans Web" panose="02010503040101060203" pitchFamily="2" charset="0"/>
            </a:endParaRPr>
          </a:p>
          <a:p>
            <a:pPr lvl="4">
              <a:lnSpc>
                <a:spcPct val="70000"/>
              </a:lnSpc>
              <a:spcBef>
                <a:spcPts val="0"/>
              </a:spcBef>
              <a:spcAft>
                <a:spcPts val="600"/>
              </a:spcAft>
            </a:pPr>
            <a:r>
              <a:rPr lang="en-US" sz="1400" dirty="0">
                <a:solidFill>
                  <a:schemeClr val="bg1"/>
                </a:solidFill>
                <a:latin typeface="Honeywell Sans Web" panose="02010503040101060203" pitchFamily="2" charset="0"/>
              </a:rPr>
              <a:t>Want more info on the available roles?</a:t>
            </a:r>
          </a:p>
          <a:p>
            <a:r>
              <a:rPr lang="en-US" sz="1400" dirty="0">
                <a:solidFill>
                  <a:srgbClr val="FFFFFF"/>
                </a:solidFill>
                <a:latin typeface="Honeywell Sans Web" panose="02010503040101060203" pitchFamily="2" charset="0"/>
                <a:hlinkClick r:id="rId4">
                  <a:extLst>
                    <a:ext uri="{A12FA001-AC4F-418D-AE19-62706E023703}">
                      <ahyp:hlinkClr xmlns:ahyp="http://schemas.microsoft.com/office/drawing/2018/hyperlinkcolor" val="tx"/>
                    </a:ext>
                  </a:extLst>
                </a:hlinkClick>
              </a:rPr>
              <a:t>Full time Technician roles</a:t>
            </a:r>
          </a:p>
          <a:p>
            <a:r>
              <a:rPr lang="en-US" sz="1400" dirty="0">
                <a:solidFill>
                  <a:srgbClr val="FFFFFF"/>
                </a:solidFill>
                <a:latin typeface="Honeywell Sans Web" panose="02010503040101060203" pitchFamily="2" charset="0"/>
                <a:hlinkClick r:id="rId5">
                  <a:extLst>
                    <a:ext uri="{A12FA001-AC4F-418D-AE19-62706E023703}">
                      <ahyp:hlinkClr xmlns:ahyp="http://schemas.microsoft.com/office/drawing/2018/hyperlinkcolor" val="tx"/>
                    </a:ext>
                  </a:extLst>
                </a:hlinkClick>
              </a:rPr>
              <a:t>Intern Technician roles - Eastern US</a:t>
            </a:r>
          </a:p>
          <a:p>
            <a:r>
              <a:rPr lang="en-US" sz="1400" dirty="0">
                <a:solidFill>
                  <a:srgbClr val="FFFFFF"/>
                </a:solidFill>
                <a:latin typeface="Honeywell Sans Web" panose="02010503040101060203" pitchFamily="2" charset="0"/>
                <a:hlinkClick r:id="rId6">
                  <a:extLst>
                    <a:ext uri="{A12FA001-AC4F-418D-AE19-62706E023703}">
                      <ahyp:hlinkClr xmlns:ahyp="http://schemas.microsoft.com/office/drawing/2018/hyperlinkcolor" val="tx"/>
                    </a:ext>
                  </a:extLst>
                </a:hlinkClick>
              </a:rPr>
              <a:t>Intern Technician roles- Western US</a:t>
            </a:r>
          </a:p>
          <a:p>
            <a:r>
              <a:rPr lang="en-US" sz="1400" dirty="0">
                <a:solidFill>
                  <a:srgbClr val="FFFFFF"/>
                </a:solidFill>
                <a:latin typeface="Honeywell Sans Web" panose="02010503040101060203" pitchFamily="2" charset="0"/>
                <a:hlinkClick r:id="rId7">
                  <a:extLst>
                    <a:ext uri="{A12FA001-AC4F-418D-AE19-62706E023703}">
                      <ahyp:hlinkClr xmlns:ahyp="http://schemas.microsoft.com/office/drawing/2018/hyperlinkcolor" val="tx"/>
                    </a:ext>
                  </a:extLst>
                </a:hlinkClick>
              </a:rPr>
              <a:t>Intern Technician roles - Central US</a:t>
            </a:r>
          </a:p>
          <a:p>
            <a:pPr lvl="0"/>
            <a:r>
              <a:rPr lang="en-US" sz="1100" dirty="0"/>
              <a:t> </a:t>
            </a:r>
          </a:p>
          <a:p>
            <a:pPr lvl="4">
              <a:lnSpc>
                <a:spcPct val="70000"/>
              </a:lnSpc>
              <a:spcBef>
                <a:spcPts val="0"/>
              </a:spcBef>
              <a:spcAft>
                <a:spcPts val="600"/>
              </a:spcAft>
            </a:pPr>
            <a:r>
              <a:rPr lang="en-US" b="0" dirty="0">
                <a:solidFill>
                  <a:schemeClr val="bg1"/>
                </a:solidFill>
                <a:latin typeface="Honeywell Sans Web Black" panose="02010A03040101060203" pitchFamily="2" charset="0"/>
              </a:rPr>
              <a:t>                   </a:t>
            </a:r>
          </a:p>
          <a:p>
            <a:pPr lvl="1"/>
            <a:br>
              <a:rPr lang="en-US" sz="1050" dirty="0"/>
            </a:br>
            <a:endParaRPr lang="en-US" sz="1050" dirty="0"/>
          </a:p>
        </p:txBody>
      </p:sp>
      <p:sp>
        <p:nvSpPr>
          <p:cNvPr id="5" name="Slide Number Placeholder 4">
            <a:extLst>
              <a:ext uri="{FF2B5EF4-FFF2-40B4-BE49-F238E27FC236}">
                <a16:creationId xmlns:a16="http://schemas.microsoft.com/office/drawing/2014/main" id="{7BAF7C01-9A3D-4CA3-BB40-B931EED0813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B94EC18-1D2B-4535-B738-0E53AFE26620}" type="slidenum">
              <a:rPr kumimoji="0" lang="en-US" sz="1000" b="1" i="0" u="none" strike="noStrike" kern="1200" cap="none" spc="0" normalizeH="0" baseline="0" noProof="0" smtClean="0">
                <a:ln>
                  <a:noFill/>
                </a:ln>
                <a:solidFill>
                  <a:srgbClr val="707070"/>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0</a:t>
            </a:fld>
            <a:endParaRPr kumimoji="0" lang="en-US" sz="1000" b="1" i="0" u="none" strike="noStrike" kern="1200" cap="none" spc="0" normalizeH="0" baseline="0" noProof="0">
              <a:ln>
                <a:noFill/>
              </a:ln>
              <a:solidFill>
                <a:srgbClr val="707070"/>
              </a:solidFill>
              <a:effectLst/>
              <a:uLnTx/>
              <a:uFillTx/>
              <a:latin typeface="Arial"/>
              <a:ea typeface="+mn-ea"/>
              <a:cs typeface="+mn-cs"/>
            </a:endParaRPr>
          </a:p>
        </p:txBody>
      </p:sp>
      <p:sp>
        <p:nvSpPr>
          <p:cNvPr id="6" name="TextBox 5">
            <a:extLst>
              <a:ext uri="{FF2B5EF4-FFF2-40B4-BE49-F238E27FC236}">
                <a16:creationId xmlns:a16="http://schemas.microsoft.com/office/drawing/2014/main" id="{5D542F54-77E5-435F-8B8F-15A92A7B9E39}"/>
              </a:ext>
            </a:extLst>
          </p:cNvPr>
          <p:cNvSpPr txBox="1"/>
          <p:nvPr/>
        </p:nvSpPr>
        <p:spPr>
          <a:xfrm>
            <a:off x="1775791" y="5463623"/>
            <a:ext cx="8439194" cy="1225826"/>
          </a:xfrm>
          <a:prstGeom prst="roundRect">
            <a:avLst/>
          </a:prstGeom>
          <a:solidFill>
            <a:schemeClr val="tx1"/>
          </a:solidFill>
          <a:ln>
            <a:solidFill>
              <a:srgbClr val="000000"/>
            </a:solidFill>
          </a:ln>
          <a:effectLst>
            <a:outerShdw blurRad="50800" dist="38100" dir="2700000" algn="tl" rotWithShape="0">
              <a:prstClr val="black">
                <a:alpha val="40000"/>
              </a:prstClr>
            </a:outerShdw>
          </a:effectLst>
        </p:spPr>
        <p:txBody>
          <a:bodyPr wrap="square" lIns="0" tIns="0" rIns="0" bIns="0" rtlCol="0">
            <a:noAutofit/>
          </a:bodyPr>
          <a:lstStyle/>
          <a:p>
            <a:pPr algn="ctr"/>
            <a:r>
              <a:rPr lang="en-US" sz="2800" dirty="0">
                <a:solidFill>
                  <a:schemeClr val="bg1"/>
                </a:solidFill>
                <a:latin typeface="Honeywell Sans Web Black" panose="02010A03040101060203" pitchFamily="2" charset="0"/>
              </a:rPr>
              <a:t>March 15, 2021 4:00pm-5:00pm EST.</a:t>
            </a:r>
            <a:endParaRPr lang="en-US" dirty="0">
              <a:solidFill>
                <a:srgbClr val="FFFFFF"/>
              </a:solidFill>
            </a:endParaRPr>
          </a:p>
          <a:p>
            <a:pPr algn="ctr"/>
            <a:r>
              <a:rPr lang="en-US" sz="2800" dirty="0">
                <a:solidFill>
                  <a:srgbClr val="DC202E"/>
                </a:solidFill>
                <a:latin typeface="Honeywell Sans Web Black" panose="02010A03040101060203" pitchFamily="2" charset="0"/>
                <a:hlinkClick r:id="rId8">
                  <a:extLst>
                    <a:ext uri="{A12FA001-AC4F-418D-AE19-62706E023703}">
                      <ahyp:hlinkClr xmlns:ahyp="http://schemas.microsoft.com/office/drawing/2018/hyperlinkcolor" val="tx"/>
                    </a:ext>
                  </a:extLst>
                </a:hlinkClick>
              </a:rPr>
              <a:t>Register Today! </a:t>
            </a:r>
            <a:endParaRPr lang="en-US" sz="3200" dirty="0">
              <a:solidFill>
                <a:srgbClr val="DC202E"/>
              </a:solidFill>
              <a:latin typeface="Honeywell Sans Web Black" panose="02010A03040101060203" pitchFamily="2" charset="0"/>
            </a:endParaRPr>
          </a:p>
        </p:txBody>
      </p:sp>
    </p:spTree>
    <p:extLst>
      <p:ext uri="{BB962C8B-B14F-4D97-AF65-F5344CB8AC3E}">
        <p14:creationId xmlns:p14="http://schemas.microsoft.com/office/powerpoint/2010/main" val="45806959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1_Honeywell 2019">
  <a:themeElements>
    <a:clrScheme name="Honeywell">
      <a:dk1>
        <a:sysClr val="windowText" lastClr="000000"/>
      </a:dk1>
      <a:lt1>
        <a:sysClr val="window" lastClr="FFFFFF"/>
      </a:lt1>
      <a:dk2>
        <a:srgbClr val="404040"/>
      </a:dk2>
      <a:lt2>
        <a:srgbClr val="E0E0E0"/>
      </a:lt2>
      <a:accent1>
        <a:srgbClr val="DC202E"/>
      </a:accent1>
      <a:accent2>
        <a:srgbClr val="404040"/>
      </a:accent2>
      <a:accent3>
        <a:srgbClr val="707070"/>
      </a:accent3>
      <a:accent4>
        <a:srgbClr val="A0A0A0"/>
      </a:accent4>
      <a:accent5>
        <a:srgbClr val="C0C0C0"/>
      </a:accent5>
      <a:accent6>
        <a:srgbClr val="E0E0E0"/>
      </a:accent6>
      <a:hlink>
        <a:srgbClr val="000000"/>
      </a:hlink>
      <a:folHlink>
        <a:srgbClr val="000000"/>
      </a:folHlink>
    </a:clrScheme>
    <a:fontScheme name="Honeywell">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6"/>
        </a:solidFill>
        <a:ln>
          <a:noFill/>
        </a:ln>
      </a:spPr>
      <a:bodyPr rtlCol="0" anchor="ctr"/>
      <a:lstStyle>
        <a:defPPr algn="ctr">
          <a:defRPr dirty="0" err="1"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9525">
          <a:solidFill>
            <a:schemeClr val="accent5"/>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lIns="0" tIns="0" rIns="0" bIns="0" rtlCol="0">
        <a:noAutofit/>
      </a:bodyPr>
      <a:lstStyle>
        <a:defPPr algn="l">
          <a:defRPr dirty="0" err="1" smtClean="0"/>
        </a:defPPr>
      </a:lstStyle>
    </a:txDef>
  </a:objectDefaults>
  <a:extraClrSchemeLst/>
  <a:extLst>
    <a:ext uri="{05A4C25C-085E-4340-85A3-A5531E510DB2}">
      <thm15:themeFamily xmlns:thm15="http://schemas.microsoft.com/office/thememl/2012/main" name="Honeywell_v14" id="{4C955DBE-6A6B-4404-A7FC-985F50DCB814}" vid="{9FCABB78-B434-4B7B-86A1-129067C79F96}"/>
    </a:ext>
  </a:extLst>
</a:theme>
</file>

<file path=ppt/theme/theme2.xml><?xml version="1.0" encoding="utf-8"?>
<a:theme xmlns:a="http://schemas.openxmlformats.org/drawingml/2006/main" name="Office Theme">
  <a:themeElements>
    <a:clrScheme name="Honeywell">
      <a:dk1>
        <a:sysClr val="windowText" lastClr="000000"/>
      </a:dk1>
      <a:lt1>
        <a:sysClr val="window" lastClr="FFFFFF"/>
      </a:lt1>
      <a:dk2>
        <a:srgbClr val="404040"/>
      </a:dk2>
      <a:lt2>
        <a:srgbClr val="E0E0E0"/>
      </a:lt2>
      <a:accent1>
        <a:srgbClr val="DC202E"/>
      </a:accent1>
      <a:accent2>
        <a:srgbClr val="404040"/>
      </a:accent2>
      <a:accent3>
        <a:srgbClr val="707070"/>
      </a:accent3>
      <a:accent4>
        <a:srgbClr val="A0A0A0"/>
      </a:accent4>
      <a:accent5>
        <a:srgbClr val="C0C0C0"/>
      </a:accent5>
      <a:accent6>
        <a:srgbClr val="E0E0E0"/>
      </a:accent6>
      <a:hlink>
        <a:srgbClr val="000000"/>
      </a:hlink>
      <a:folHlink>
        <a:srgbClr val="000000"/>
      </a:folHlink>
    </a:clrScheme>
    <a:fontScheme name="Honeywell">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Honeywell">
      <a:dk1>
        <a:sysClr val="windowText" lastClr="000000"/>
      </a:dk1>
      <a:lt1>
        <a:sysClr val="window" lastClr="FFFFFF"/>
      </a:lt1>
      <a:dk2>
        <a:srgbClr val="404040"/>
      </a:dk2>
      <a:lt2>
        <a:srgbClr val="E0E0E0"/>
      </a:lt2>
      <a:accent1>
        <a:srgbClr val="DC202E"/>
      </a:accent1>
      <a:accent2>
        <a:srgbClr val="404040"/>
      </a:accent2>
      <a:accent3>
        <a:srgbClr val="707070"/>
      </a:accent3>
      <a:accent4>
        <a:srgbClr val="A0A0A0"/>
      </a:accent4>
      <a:accent5>
        <a:srgbClr val="C0C0C0"/>
      </a:accent5>
      <a:accent6>
        <a:srgbClr val="E0E0E0"/>
      </a:accent6>
      <a:hlink>
        <a:srgbClr val="000000"/>
      </a:hlink>
      <a:folHlink>
        <a:srgbClr val="000000"/>
      </a:folHlink>
    </a:clrScheme>
    <a:fontScheme name="Honeywell">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B3FA78197432BD46B2268FFE169DA4B0" ma:contentTypeVersion="13" ma:contentTypeDescription="Create a new document." ma:contentTypeScope="" ma:versionID="456199980864bdc4266fc3134b1bee3f">
  <xsd:schema xmlns:xsd="http://www.w3.org/2001/XMLSchema" xmlns:xs="http://www.w3.org/2001/XMLSchema" xmlns:p="http://schemas.microsoft.com/office/2006/metadata/properties" xmlns:ns3="39016d91-f845-4bba-84b9-984546cc4661" xmlns:ns4="6163660a-daca-4a92-a6e4-1e391feabf44" targetNamespace="http://schemas.microsoft.com/office/2006/metadata/properties" ma:root="true" ma:fieldsID="0faa632d6f5c559de39258e44ac2bfda" ns3:_="" ns4:_="">
    <xsd:import namespace="39016d91-f845-4bba-84b9-984546cc4661"/>
    <xsd:import namespace="6163660a-daca-4a92-a6e4-1e391feabf44"/>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GenerationTime" minOccurs="0"/>
                <xsd:element ref="ns4:MediaServiceEventHashCode" minOccurs="0"/>
                <xsd:element ref="ns4:MediaServiceAutoKeyPoints" minOccurs="0"/>
                <xsd:element ref="ns4:MediaServiceKeyPoints" minOccurs="0"/>
                <xsd:element ref="ns4:MediaServiceOCR" minOccurs="0"/>
                <xsd:element ref="ns4: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9016d91-f845-4bba-84b9-984546cc4661"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163660a-daca-4a92-a6e4-1e391feabf44"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9A57251-3E4D-4A60-8DBD-81F4606BD40B}">
  <ds:schemaRefs>
    <ds:schemaRef ds:uri="http://schemas.microsoft.com/sharepoint/v3/contenttype/forms"/>
  </ds:schemaRefs>
</ds:datastoreItem>
</file>

<file path=customXml/itemProps2.xml><?xml version="1.0" encoding="utf-8"?>
<ds:datastoreItem xmlns:ds="http://schemas.openxmlformats.org/officeDocument/2006/customXml" ds:itemID="{F5F2CDC2-591B-4A64-9DF1-0FA7183E83E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9016d91-f845-4bba-84b9-984546cc4661"/>
    <ds:schemaRef ds:uri="6163660a-daca-4a92-a6e4-1e391feabf4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60DE638-5406-484F-B993-F511F8B0D06A}">
  <ds:schemaRefs>
    <ds:schemaRef ds:uri="http://www.w3.org/XML/1998/namespace"/>
    <ds:schemaRef ds:uri="6163660a-daca-4a92-a6e4-1e391feabf44"/>
    <ds:schemaRef ds:uri="http://purl.org/dc/dcmitype/"/>
    <ds:schemaRef ds:uri="http://purl.org/dc/elements/1.1/"/>
    <ds:schemaRef ds:uri="http://purl.org/dc/terms/"/>
    <ds:schemaRef ds:uri="http://schemas.microsoft.com/office/infopath/2007/PartnerControls"/>
    <ds:schemaRef ds:uri="http://schemas.microsoft.com/office/2006/documentManagement/types"/>
    <ds:schemaRef ds:uri="http://schemas.openxmlformats.org/package/2006/metadata/core-properties"/>
    <ds:schemaRef ds:uri="39016d91-f845-4bba-84b9-984546cc4661"/>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otalTime>1373</TotalTime>
  <Words>164</Words>
  <Application>Microsoft Office PowerPoint</Application>
  <PresentationFormat>Widescreen</PresentationFormat>
  <Paragraphs>26</Paragraphs>
  <Slides>1</Slides>
  <Notes>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8" baseType="lpstr">
      <vt:lpstr>Arial</vt:lpstr>
      <vt:lpstr>Arial Black</vt:lpstr>
      <vt:lpstr>Honeywell Sans</vt:lpstr>
      <vt:lpstr>Honeywell Sans Web</vt:lpstr>
      <vt:lpstr>Honeywell Sans Web Black</vt:lpstr>
      <vt:lpstr>1_Honeywell 2019</vt:lpstr>
      <vt:lpstr>think-cell Slide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Honeywell  campus deck</dc:title>
  <dc:creator>Mendoza, Cristina</dc:creator>
  <cp:lastModifiedBy>Addison, Yquanda</cp:lastModifiedBy>
  <cp:revision>29</cp:revision>
  <dcterms:modified xsi:type="dcterms:W3CDTF">2021-03-05T19:16:02Z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0x010100B3FA78197432BD46B2268FFE169DA4B0</vt:lpwstr>
  </property>
  <property fmtid="{D5CDD505-2E9C-101B-9397-08002B2CF9AE}" pid="3" name="MSIP_Label_d546e5e1-5d42-4630-bacd-c69bfdcbd5e8_Enabled">
    <vt:lpwstr>true</vt:lpwstr>
  </property>
  <property fmtid="{D5CDD505-2E9C-101B-9397-08002B2CF9AE}" pid="4" name="MSIP_Label_d546e5e1-5d42-4630-bacd-c69bfdcbd5e8_SetDate">
    <vt:lpwstr>2021-03-05T19:16:02Z</vt:lpwstr>
  </property>
  <property fmtid="{D5CDD505-2E9C-101B-9397-08002B2CF9AE}" pid="5" name="MSIP_Label_d546e5e1-5d42-4630-bacd-c69bfdcbd5e8_Method">
    <vt:lpwstr>Standard</vt:lpwstr>
  </property>
  <property fmtid="{D5CDD505-2E9C-101B-9397-08002B2CF9AE}" pid="6" name="MSIP_Label_d546e5e1-5d42-4630-bacd-c69bfdcbd5e8_Name">
    <vt:lpwstr>d546e5e1-5d42-4630-bacd-c69bfdcbd5e8</vt:lpwstr>
  </property>
  <property fmtid="{D5CDD505-2E9C-101B-9397-08002B2CF9AE}" pid="7" name="MSIP_Label_d546e5e1-5d42-4630-bacd-c69bfdcbd5e8_SiteId">
    <vt:lpwstr>96ece526-9c7d-48b0-8daf-8b93c90a5d18</vt:lpwstr>
  </property>
  <property fmtid="{D5CDD505-2E9C-101B-9397-08002B2CF9AE}" pid="8" name="MSIP_Label_d546e5e1-5d42-4630-bacd-c69bfdcbd5e8_ActionId">
    <vt:lpwstr>9b112496-a756-4738-9d84-9959e571a553</vt:lpwstr>
  </property>
  <property fmtid="{D5CDD505-2E9C-101B-9397-08002B2CF9AE}" pid="9" name="MSIP_Label_d546e5e1-5d42-4630-bacd-c69bfdcbd5e8_ContentBits">
    <vt:lpwstr>0</vt:lpwstr>
  </property>
  <property fmtid="{D5CDD505-2E9C-101B-9397-08002B2CF9AE}" pid="10" name="SmartTag">
    <vt:lpwstr>4</vt:lpwstr>
  </property>
</Properties>
</file>